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2"/>
  </p:sldMasterIdLst>
  <p:notesMasterIdLst>
    <p:notesMasterId r:id="rId26"/>
  </p:notesMasterIdLst>
  <p:handoutMasterIdLst>
    <p:handoutMasterId r:id="rId27"/>
  </p:handoutMasterIdLst>
  <p:sldIdLst>
    <p:sldId id="304" r:id="rId3"/>
    <p:sldId id="413" r:id="rId4"/>
    <p:sldId id="430" r:id="rId5"/>
    <p:sldId id="469" r:id="rId6"/>
    <p:sldId id="431" r:id="rId7"/>
    <p:sldId id="451" r:id="rId8"/>
    <p:sldId id="452" r:id="rId9"/>
    <p:sldId id="433" r:id="rId10"/>
    <p:sldId id="434" r:id="rId11"/>
    <p:sldId id="435" r:id="rId12"/>
    <p:sldId id="436" r:id="rId13"/>
    <p:sldId id="437" r:id="rId14"/>
    <p:sldId id="439" r:id="rId15"/>
    <p:sldId id="440" r:id="rId16"/>
    <p:sldId id="453" r:id="rId17"/>
    <p:sldId id="454" r:id="rId18"/>
    <p:sldId id="441" r:id="rId19"/>
    <p:sldId id="445" r:id="rId20"/>
    <p:sldId id="446" r:id="rId21"/>
    <p:sldId id="447" r:id="rId22"/>
    <p:sldId id="442" r:id="rId23"/>
    <p:sldId id="443" r:id="rId24"/>
    <p:sldId id="309" r:id="rId25"/>
  </p:sldIdLst>
  <p:sldSz cx="9144000" cy="6858000" type="screen4x3"/>
  <p:notesSz cx="6858000" cy="9144000"/>
  <p:custDataLst>
    <p:tags r:id="rId28"/>
  </p:custDataLst>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22" userDrawn="1">
          <p15:clr>
            <a:srgbClr val="A4A3A4"/>
          </p15:clr>
        </p15:guide>
        <p15:guide id="2" pos="2886" userDrawn="1">
          <p15:clr>
            <a:srgbClr val="A4A3A4"/>
          </p15:clr>
        </p15:guide>
      </p15:sldGuideLst>
    </p:ext>
    <p:ext uri="{2D200454-40CA-4A62-9FC3-DE9A4176ACB9}">
      <p15:notesGuideLst xmlns:p15="http://schemas.microsoft.com/office/powerpoint/2012/main">
        <p15:guide id="1" orient="horz" pos="2828">
          <p15:clr>
            <a:srgbClr val="A4A3A4"/>
          </p15:clr>
        </p15:guide>
        <p15:guide id="2" pos="216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FF"/>
    <a:srgbClr val="0000FF"/>
    <a:srgbClr val="CCCC00"/>
    <a:srgbClr val="00FF00"/>
    <a:srgbClr val="66FF33"/>
    <a:srgbClr val="66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338" autoAdjust="0"/>
    <p:restoredTop sz="94660"/>
  </p:normalViewPr>
  <p:slideViewPr>
    <p:cSldViewPr showGuides="1">
      <p:cViewPr varScale="1">
        <p:scale>
          <a:sx n="92" d="100"/>
          <a:sy n="92" d="100"/>
        </p:scale>
        <p:origin x="1404" y="84"/>
      </p:cViewPr>
      <p:guideLst>
        <p:guide orient="horz" pos="2122"/>
        <p:guide pos="2886"/>
      </p:guideLst>
    </p:cSldViewPr>
  </p:slideViewPr>
  <p:notesTextViewPr>
    <p:cViewPr>
      <p:scale>
        <a:sx n="100" d="100"/>
        <a:sy n="100" d="100"/>
      </p:scale>
      <p:origin x="0" y="0"/>
    </p:cViewPr>
  </p:notesTextViewPr>
  <p:sorterViewPr>
    <p:cViewPr>
      <p:scale>
        <a:sx n="66" d="100"/>
        <a:sy n="66" d="100"/>
      </p:scale>
      <p:origin x="0" y="6102"/>
    </p:cViewPr>
  </p:sorterViewPr>
  <p:notesViewPr>
    <p:cSldViewPr>
      <p:cViewPr varScale="1">
        <p:scale>
          <a:sx n="53" d="100"/>
          <a:sy n="53" d="100"/>
        </p:scale>
        <p:origin x="-2952" y="-102"/>
      </p:cViewPr>
      <p:guideLst>
        <p:guide orient="horz" pos="2828"/>
        <p:guide pos="2164"/>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ags" Target="tags/tag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handoutMaster" Target="handoutMasters/handout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defRPr>
            </a:lvl1pPr>
          </a:lstStyle>
          <a:p>
            <a:pPr>
              <a:defRPr/>
            </a:pPr>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ea typeface="+mn-ea"/>
              </a:defRPr>
            </a:lvl1pPr>
          </a:lstStyle>
          <a:p>
            <a:pPr>
              <a:defRPr/>
            </a:pPr>
            <a:fld id="{2BC47923-C129-4340-BEAF-71334DD49C3C}" type="datetimeFigureOut">
              <a:rPr lang="zh-CN" altLang="en-US"/>
              <a:t>2024/4/25</a:t>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defRPr>
            </a:lvl1pPr>
          </a:lstStyle>
          <a:p>
            <a:pPr>
              <a:defRPr/>
            </a:pPr>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ea typeface="+mn-ea"/>
              </a:defRPr>
            </a:lvl1pPr>
          </a:lstStyle>
          <a:p>
            <a:pPr>
              <a:defRPr/>
            </a:pPr>
            <a:fld id="{E17E5851-ECE1-48B6-9F5B-D427B1A3A60E}" type="slidenum">
              <a:rPr lang="zh-CN" altLang="en-US"/>
              <a:t>‹#›</a:t>
            </a:fld>
            <a:endParaRPr lang="zh-CN" altLang="en-US"/>
          </a:p>
        </p:txBody>
      </p:sp>
    </p:spTree>
    <p:extLst>
      <p:ext uri="{BB962C8B-B14F-4D97-AF65-F5344CB8AC3E}">
        <p14:creationId xmlns:p14="http://schemas.microsoft.com/office/powerpoint/2010/main" val="248621795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defRPr>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ea typeface="+mn-ea"/>
              </a:defRPr>
            </a:lvl1pPr>
          </a:lstStyle>
          <a:p>
            <a:pPr>
              <a:defRPr/>
            </a:pPr>
            <a:fld id="{18C703BF-56CB-4D2F-88A2-2A3473C10BCD}" type="datetimeFigureOut">
              <a:rPr lang="zh-CN" altLang="en-US"/>
              <a:t>2024/4/25</a:t>
            </a:fld>
            <a:endParaRPr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endParaRPr lang="zh-CN" altLang="en-US" noProof="0"/>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defRPr>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ea typeface="+mn-ea"/>
              </a:defRPr>
            </a:lvl1pPr>
          </a:lstStyle>
          <a:p>
            <a:pPr>
              <a:defRPr/>
            </a:pPr>
            <a:fld id="{EBA5DC06-EB0E-4105-A2AA-C090C515CEED}" type="slidenum">
              <a:rPr lang="zh-CN" altLang="en-US"/>
              <a:t>‹#›</a:t>
            </a:fld>
            <a:endParaRPr lang="zh-CN" altLang="en-US"/>
          </a:p>
        </p:txBody>
      </p:sp>
    </p:spTree>
    <p:extLst>
      <p:ext uri="{BB962C8B-B14F-4D97-AF65-F5344CB8AC3E}">
        <p14:creationId xmlns:p14="http://schemas.microsoft.com/office/powerpoint/2010/main" val="375601243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lvl1pPr>
              <a:defRPr/>
            </a:lvl1pPr>
          </a:lstStyle>
          <a:p>
            <a:pPr>
              <a:defRPr/>
            </a:pPr>
            <a:fld id="{58BB2D7F-B6FF-4C7F-A4C7-D561F9316D18}" type="datetimeFigureOut">
              <a:rPr lang="zh-CN" altLang="en-US"/>
              <a:t>2024/4/25</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B53BE40D-A4FF-422B-BBF7-7994F9F42A86}" type="slidenum">
              <a:rPr lang="zh-CN" altLang="en-US"/>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58BB2D7F-B6FF-4C7F-A4C7-D561F9316D18}" type="datetimeFigureOut">
              <a:rPr lang="zh-CN" altLang="en-US"/>
              <a:t>2024/4/25</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E0436D3F-3B2B-46E0-9FCC-CD3B0F63EB9F}" type="slidenum">
              <a:rPr lang="zh-CN" altLang="en-US"/>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a:defRPr/>
            </a:lvl1pPr>
          </a:lstStyle>
          <a:p>
            <a:pPr>
              <a:defRPr/>
            </a:pPr>
            <a:fld id="{58BB2D7F-B6FF-4C7F-A4C7-D561F9316D18}" type="datetimeFigureOut">
              <a:rPr lang="zh-CN" altLang="en-US"/>
              <a:t>2024/4/25</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50204694-6505-4B0A-8BCD-26F2BEA3BD44}" type="slidenum">
              <a:rPr lang="zh-CN" altLang="en-US"/>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3"/>
          <p:cNvSpPr>
            <a:spLocks noGrp="1"/>
          </p:cNvSpPr>
          <p:nvPr>
            <p:ph type="dt" sz="half" idx="10"/>
          </p:nvPr>
        </p:nvSpPr>
        <p:spPr/>
        <p:txBody>
          <a:bodyPr/>
          <a:lstStyle>
            <a:lvl1pPr>
              <a:defRPr/>
            </a:lvl1pPr>
          </a:lstStyle>
          <a:p>
            <a:pPr>
              <a:defRPr/>
            </a:pPr>
            <a:fld id="{58BB2D7F-B6FF-4C7F-A4C7-D561F9316D18}" type="datetimeFigureOut">
              <a:rPr lang="zh-CN" altLang="en-US"/>
              <a:t>2024/4/25</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45DF39D2-CECE-4727-9A04-ABBD800AFE26}" type="slidenum">
              <a:rPr lang="zh-CN" altLang="en-US"/>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3"/>
          <p:cNvSpPr>
            <a:spLocks noGrp="1"/>
          </p:cNvSpPr>
          <p:nvPr>
            <p:ph type="dt" sz="half" idx="10"/>
          </p:nvPr>
        </p:nvSpPr>
        <p:spPr/>
        <p:txBody>
          <a:bodyPr/>
          <a:lstStyle>
            <a:lvl1pPr>
              <a:defRPr/>
            </a:lvl1pPr>
          </a:lstStyle>
          <a:p>
            <a:pPr>
              <a:defRPr/>
            </a:pPr>
            <a:fld id="{58BB2D7F-B6FF-4C7F-A4C7-D561F9316D18}" type="datetimeFigureOut">
              <a:rPr lang="zh-CN" altLang="en-US"/>
              <a:t>2024/4/25</a:t>
            </a:fld>
            <a:endParaRPr lang="zh-CN" altLang="en-US"/>
          </a:p>
        </p:txBody>
      </p:sp>
      <p:sp>
        <p:nvSpPr>
          <p:cNvPr id="8" name="页脚占位符 4"/>
          <p:cNvSpPr>
            <a:spLocks noGrp="1"/>
          </p:cNvSpPr>
          <p:nvPr>
            <p:ph type="ftr" sz="quarter" idx="11"/>
          </p:nvPr>
        </p:nvSpPr>
        <p:spPr/>
        <p:txBody>
          <a:bodyPr/>
          <a:lstStyle>
            <a:lvl1pPr>
              <a:defRPr/>
            </a:lvl1pPr>
          </a:lstStyle>
          <a:p>
            <a:pPr>
              <a:defRPr/>
            </a:pPr>
            <a:endParaRPr lang="zh-CN" altLang="en-US"/>
          </a:p>
        </p:txBody>
      </p:sp>
      <p:sp>
        <p:nvSpPr>
          <p:cNvPr id="9" name="灯片编号占位符 5"/>
          <p:cNvSpPr>
            <a:spLocks noGrp="1"/>
          </p:cNvSpPr>
          <p:nvPr>
            <p:ph type="sldNum" sz="quarter" idx="12"/>
          </p:nvPr>
        </p:nvSpPr>
        <p:spPr/>
        <p:txBody>
          <a:bodyPr/>
          <a:lstStyle>
            <a:lvl1pPr>
              <a:defRPr/>
            </a:lvl1pPr>
          </a:lstStyle>
          <a:p>
            <a:pPr>
              <a:defRPr/>
            </a:pPr>
            <a:fld id="{37004340-CC03-468E-9D0A-9C1223254615}" type="slidenum">
              <a:rPr lang="zh-CN" altLang="en-US"/>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3"/>
          <p:cNvSpPr>
            <a:spLocks noGrp="1"/>
          </p:cNvSpPr>
          <p:nvPr>
            <p:ph type="dt" sz="half" idx="10"/>
          </p:nvPr>
        </p:nvSpPr>
        <p:spPr/>
        <p:txBody>
          <a:bodyPr/>
          <a:lstStyle>
            <a:lvl1pPr>
              <a:defRPr/>
            </a:lvl1pPr>
          </a:lstStyle>
          <a:p>
            <a:pPr>
              <a:defRPr/>
            </a:pPr>
            <a:fld id="{58BB2D7F-B6FF-4C7F-A4C7-D561F9316D18}" type="datetimeFigureOut">
              <a:rPr lang="zh-CN" altLang="en-US"/>
              <a:t>2024/4/25</a:t>
            </a:fld>
            <a:endParaRPr lang="zh-CN" altLang="en-US"/>
          </a:p>
        </p:txBody>
      </p:sp>
      <p:sp>
        <p:nvSpPr>
          <p:cNvPr id="4" name="页脚占位符 4"/>
          <p:cNvSpPr>
            <a:spLocks noGrp="1"/>
          </p:cNvSpPr>
          <p:nvPr>
            <p:ph type="ftr" sz="quarter" idx="11"/>
          </p:nvPr>
        </p:nvSpPr>
        <p:spPr/>
        <p:txBody>
          <a:bodyPr/>
          <a:lstStyle>
            <a:lvl1pPr>
              <a:defRPr/>
            </a:lvl1pPr>
          </a:lstStyle>
          <a:p>
            <a:pPr>
              <a:defRPr/>
            </a:pPr>
            <a:endParaRPr lang="zh-CN" altLang="en-US"/>
          </a:p>
        </p:txBody>
      </p:sp>
      <p:sp>
        <p:nvSpPr>
          <p:cNvPr id="5" name="灯片编号占位符 5"/>
          <p:cNvSpPr>
            <a:spLocks noGrp="1"/>
          </p:cNvSpPr>
          <p:nvPr>
            <p:ph type="sldNum" sz="quarter" idx="12"/>
          </p:nvPr>
        </p:nvSpPr>
        <p:spPr/>
        <p:txBody>
          <a:bodyPr/>
          <a:lstStyle>
            <a:lvl1pPr>
              <a:defRPr/>
            </a:lvl1pPr>
          </a:lstStyle>
          <a:p>
            <a:pPr>
              <a:defRPr/>
            </a:pPr>
            <a:fld id="{416484CA-A087-48DF-98B5-708429D3D92B}" type="slidenum">
              <a:rPr lang="zh-CN" altLang="en-US"/>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杨利琛">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pPr>
              <a:defRPr/>
            </a:pPr>
            <a:fld id="{58BB2D7F-B6FF-4C7F-A4C7-D561F9316D18}" type="datetimeFigureOut">
              <a:rPr lang="zh-CN" altLang="en-US"/>
              <a:t>2024/4/25</a:t>
            </a:fld>
            <a:endParaRPr lang="zh-CN" altLang="en-US"/>
          </a:p>
        </p:txBody>
      </p:sp>
      <p:sp>
        <p:nvSpPr>
          <p:cNvPr id="3" name="页脚占位符 4"/>
          <p:cNvSpPr>
            <a:spLocks noGrp="1"/>
          </p:cNvSpPr>
          <p:nvPr>
            <p:ph type="ftr" sz="quarter" idx="11"/>
          </p:nvPr>
        </p:nvSpPr>
        <p:spPr/>
        <p:txBody>
          <a:bodyPr/>
          <a:lstStyle>
            <a:lvl1pPr>
              <a:defRPr/>
            </a:lvl1pPr>
          </a:lstStyle>
          <a:p>
            <a:pPr>
              <a:defRPr/>
            </a:pPr>
            <a:endParaRPr lang="zh-CN" altLang="en-US"/>
          </a:p>
        </p:txBody>
      </p:sp>
      <p:sp>
        <p:nvSpPr>
          <p:cNvPr id="4" name="灯片编号占位符 5"/>
          <p:cNvSpPr>
            <a:spLocks noGrp="1"/>
          </p:cNvSpPr>
          <p:nvPr>
            <p:ph type="sldNum" sz="quarter" idx="12"/>
          </p:nvPr>
        </p:nvSpPr>
        <p:spPr/>
        <p:txBody>
          <a:bodyPr/>
          <a:lstStyle>
            <a:lvl1pPr>
              <a:defRPr/>
            </a:lvl1pPr>
          </a:lstStyle>
          <a:p>
            <a:pPr>
              <a:defRPr/>
            </a:pPr>
            <a:fld id="{62A49580-74EF-4512-B623-A7D3CE1E0D95}" type="slidenum">
              <a:rPr lang="zh-CN" altLang="en-US"/>
              <a:t>‹#›</a:t>
            </a:fld>
            <a:endParaRPr lang="zh-CN" altLang="en-US"/>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3"/>
          <p:cNvSpPr>
            <a:spLocks noGrp="1"/>
          </p:cNvSpPr>
          <p:nvPr>
            <p:ph type="dt" sz="half" idx="10"/>
          </p:nvPr>
        </p:nvSpPr>
        <p:spPr/>
        <p:txBody>
          <a:bodyPr/>
          <a:lstStyle>
            <a:lvl1pPr>
              <a:defRPr/>
            </a:lvl1pPr>
          </a:lstStyle>
          <a:p>
            <a:pPr>
              <a:defRPr/>
            </a:pPr>
            <a:fld id="{58BB2D7F-B6FF-4C7F-A4C7-D561F9316D18}" type="datetimeFigureOut">
              <a:rPr lang="zh-CN" altLang="en-US"/>
              <a:t>2024/4/25</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39364A75-8625-46BA-931C-6A9B2D4E5A7C}" type="slidenum">
              <a:rPr lang="zh-CN" altLang="en-US"/>
              <a:t>‹#›</a:t>
            </a:fld>
            <a:endParaRPr lang="zh-CN" altLang="en-US"/>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3"/>
          <p:cNvSpPr>
            <a:spLocks noGrp="1"/>
          </p:cNvSpPr>
          <p:nvPr>
            <p:ph type="dt" sz="half" idx="10"/>
          </p:nvPr>
        </p:nvSpPr>
        <p:spPr/>
        <p:txBody>
          <a:bodyPr/>
          <a:lstStyle>
            <a:lvl1pPr>
              <a:defRPr/>
            </a:lvl1pPr>
          </a:lstStyle>
          <a:p>
            <a:pPr>
              <a:defRPr/>
            </a:pPr>
            <a:fld id="{58BB2D7F-B6FF-4C7F-A4C7-D561F9316D18}" type="datetimeFigureOut">
              <a:rPr lang="zh-CN" altLang="en-US"/>
              <a:t>2024/4/25</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8E7A0902-23F8-448C-80B8-DD1790CF349B}" type="slidenum">
              <a:rPr lang="zh-CN" altLang="en-US"/>
              <a:t>‹#›</a:t>
            </a:fld>
            <a:endParaRPr lang="zh-CN" altLang="en-US"/>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58BB2D7F-B6FF-4C7F-A4C7-D561F9316D18}" type="datetimeFigureOut">
              <a:rPr lang="zh-CN" altLang="en-US"/>
              <a:t>2024/4/25</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BE50D1D0-ECFE-442B-A6A0-DE9C09FE8D0D}" type="slidenum">
              <a:rPr lang="zh-CN" altLang="en-US"/>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58BB2D7F-B6FF-4C7F-A4C7-D561F9316D18}" type="datetimeFigureOut">
              <a:rPr lang="zh-CN" altLang="en-US"/>
              <a:t>2024/4/25</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CEF262C5-2246-4E47-9464-FA28B2EECD09}" type="slidenum">
              <a:rPr lang="zh-CN" altLang="en-US"/>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cSld name="1_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9B7A7CD8-342B-47DF-BA62-260C862924D3}" type="datetimeFigureOut">
              <a:rPr lang="zh-CN" altLang="en-US" smtClean="0"/>
              <a:t>2024/4/25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05666DE-8F71-433C-91F9-046DB2104891}" type="slidenum">
              <a:rPr lang="zh-CN" altLang="en-US" smtClean="0"/>
              <a:t>‹#›</a:t>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B7A7CD8-342B-47DF-BA62-260C862924D3}" type="datetimeFigureOut">
              <a:rPr lang="zh-CN" altLang="en-US" smtClean="0"/>
              <a:t>2024/4/25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05666DE-8F71-433C-91F9-046DB2104891}" type="slidenum">
              <a:rPr lang="zh-CN" altLang="en-US" smtClean="0"/>
              <a:t>‹#›</a:t>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9B7A7CD8-342B-47DF-BA62-260C862924D3}" type="datetimeFigureOut">
              <a:rPr lang="zh-CN" altLang="en-US" smtClean="0"/>
              <a:t>2024/4/25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05666DE-8F71-433C-91F9-046DB2104891}" type="slidenum">
              <a:rPr lang="zh-CN" altLang="en-US" smtClean="0"/>
              <a:t>‹#›</a:t>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9B7A7CD8-342B-47DF-BA62-260C862924D3}" type="datetimeFigureOut">
              <a:rPr lang="zh-CN" altLang="en-US" smtClean="0"/>
              <a:t>2024/4/25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05666DE-8F71-433C-91F9-046DB2104891}" type="slidenum">
              <a:rPr lang="zh-CN" altLang="en-US" smtClean="0"/>
              <a:t>‹#›</a:t>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9B7A7CD8-342B-47DF-BA62-260C862924D3}" type="datetimeFigureOut">
              <a:rPr lang="zh-CN" altLang="en-US" smtClean="0"/>
              <a:t>2024/4/25</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F05666DE-8F71-433C-91F9-046DB2104891}" type="slidenum">
              <a:rPr lang="zh-CN" altLang="en-US" smtClean="0"/>
              <a:t>‹#›</a:t>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9B7A7CD8-342B-47DF-BA62-260C862924D3}" type="datetimeFigureOut">
              <a:rPr lang="zh-CN" altLang="en-US" smtClean="0"/>
              <a:t>2024/4/25</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F05666DE-8F71-433C-91F9-046DB2104891}" type="slidenum">
              <a:rPr lang="zh-CN" altLang="en-US" smtClean="0"/>
              <a:t>‹#›</a:t>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9B7A7CD8-342B-47DF-BA62-260C862924D3}" type="datetimeFigureOut">
              <a:rPr lang="zh-CN" altLang="en-US" smtClean="0"/>
              <a:t>2024/4/25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F05666DE-8F71-433C-91F9-046DB2104891}" type="slidenum">
              <a:rPr lang="zh-CN" altLang="en-US" smtClean="0"/>
              <a:t>‹#›</a:t>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9B7A7CD8-342B-47DF-BA62-260C862924D3}" type="datetimeFigureOut">
              <a:rPr lang="zh-CN" altLang="en-US" smtClean="0"/>
              <a:t>2024/4/25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05666DE-8F71-433C-91F9-046DB2104891}" type="slidenum">
              <a:rPr lang="zh-CN" altLang="en-US" smtClean="0"/>
              <a:t>‹#›</a:t>
            </a:fld>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9B7A7CD8-342B-47DF-BA62-260C862924D3}" type="datetimeFigureOut">
              <a:rPr lang="zh-CN" altLang="en-US" smtClean="0"/>
              <a:t>2024/4/25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05666DE-8F71-433C-91F9-046DB2104891}" type="slidenum">
              <a:rPr lang="zh-CN" altLang="en-US" smtClean="0"/>
              <a:t>‹#›</a:t>
            </a:fld>
            <a:endParaRPr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B7A7CD8-342B-47DF-BA62-260C862924D3}" type="datetimeFigureOut">
              <a:rPr lang="zh-CN" altLang="en-US" smtClean="0"/>
              <a:t>2024/4/25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05666DE-8F71-433C-91F9-046DB2104891}" type="slidenum">
              <a:rPr lang="zh-CN" altLang="en-US" smtClean="0"/>
              <a:t>‹#›</a:t>
            </a:fld>
            <a:endParaRPr lang="zh-CN" alt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B7A7CD8-342B-47DF-BA62-260C862924D3}" type="datetimeFigureOut">
              <a:rPr lang="zh-CN" altLang="en-US" smtClean="0"/>
              <a:t>2024/4/25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05666DE-8F71-433C-91F9-046DB2104891}"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3314" name="标题占位符 1"/>
          <p:cNvSpPr>
            <a:spLocks noGrp="1"/>
          </p:cNvSpPr>
          <p:nvPr>
            <p:ph type="title"/>
          </p:nvPr>
        </p:nvSpPr>
        <p:spPr bwMode="auto">
          <a:xfrm>
            <a:off x="457200" y="274638"/>
            <a:ext cx="8229600" cy="1143000"/>
          </a:xfrm>
          <a:prstGeom prst="rect">
            <a:avLst/>
          </a:prstGeom>
          <a:noFill/>
          <a:ln w="9525">
            <a:noFill/>
            <a:miter lim="800000"/>
          </a:ln>
        </p:spPr>
        <p:txBody>
          <a:bodyPr vert="horz" wrap="square" lIns="91440" tIns="45720" rIns="91440" bIns="45720" numCol="1" anchor="ctr" anchorCtr="0" compatLnSpc="1"/>
          <a:lstStyle/>
          <a:p>
            <a:pPr lvl="0"/>
            <a:r>
              <a:rPr lang="zh-CN" altLang="en-US" smtClean="0"/>
              <a:t>单击此处编辑母版标题样式</a:t>
            </a:r>
          </a:p>
        </p:txBody>
      </p:sp>
      <p:sp>
        <p:nvSpPr>
          <p:cNvPr id="13315" name="文本占位符 2"/>
          <p:cNvSpPr>
            <a:spLocks noGrp="1"/>
          </p:cNvSpPr>
          <p:nvPr>
            <p:ph type="body" idx="1"/>
          </p:nvPr>
        </p:nvSpPr>
        <p:spPr bwMode="auto">
          <a:xfrm>
            <a:off x="457200" y="1600200"/>
            <a:ext cx="8229600" cy="4525963"/>
          </a:xfrm>
          <a:prstGeom prst="rect">
            <a:avLst/>
          </a:prstGeom>
          <a:noFill/>
          <a:ln w="9525">
            <a:noFill/>
            <a:miter lim="800000"/>
          </a:ln>
        </p:spPr>
        <p:txBody>
          <a:bodyPr vert="horz" wrap="square" lIns="91440" tIns="45720" rIns="91440" bIns="45720" numCol="1" anchor="t" anchorCtr="0" compatLnSpc="1"/>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ea typeface="+mn-ea"/>
              </a:defRPr>
            </a:lvl1pPr>
          </a:lstStyle>
          <a:p>
            <a:pPr>
              <a:defRPr/>
            </a:pPr>
            <a:fld id="{58BB2D7F-B6FF-4C7F-A4C7-D561F9316D18}" type="datetimeFigureOut">
              <a:rPr lang="zh-CN" altLang="en-US"/>
              <a:t>2024/4/25</a:t>
            </a:fld>
            <a:endParaRPr lang="zh-CN" altLang="en-US"/>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defRPr>
            </a:lvl1pPr>
          </a:lstStyle>
          <a:p>
            <a:pPr>
              <a:defRPr/>
            </a:pPr>
            <a:endParaRPr lang="zh-CN" altLang="en-US"/>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ea typeface="+mn-ea"/>
              </a:defRPr>
            </a:lvl1pPr>
          </a:lstStyle>
          <a:p>
            <a:pPr>
              <a:defRPr/>
            </a:pPr>
            <a:fld id="{5507129D-82BF-4209-A9B0-339A4750B7A8}" type="slidenum">
              <a:rPr lang="zh-CN" altLang="en-US"/>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B7A7CD8-342B-47DF-BA62-260C862924D3}" type="datetimeFigureOut">
              <a:rPr lang="zh-CN" altLang="en-US" smtClean="0"/>
              <a:t>2024/4/25</a:t>
            </a:fld>
            <a:endParaRPr lang="zh-CN" altLang="en-US"/>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05666DE-8F71-433C-91F9-046DB2104891}"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tags" Target="../tags/tag4.xml"/><Relationship Id="rId7" Type="http://schemas.openxmlformats.org/officeDocument/2006/relationships/slideLayout" Target="../slideLayouts/slideLayout1.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5" Type="http://schemas.openxmlformats.org/officeDocument/2006/relationships/tags" Target="../tags/tag6.xml"/><Relationship Id="rId4" Type="http://schemas.openxmlformats.org/officeDocument/2006/relationships/tags" Target="../tags/tag5.xml"/><Relationship Id="rId9"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tags" Target="../tags/tag8.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12.xml"/><Relationship Id="rId1" Type="http://schemas.openxmlformats.org/officeDocument/2006/relationships/tags" Target="../tags/tag9.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png"/><Relationship Id="rId1" Type="http://schemas.openxmlformats.org/officeDocument/2006/relationships/slideLayout" Target="../slideLayouts/slideLayout12.xml"/><Relationship Id="rId4" Type="http://schemas.openxmlformats.org/officeDocument/2006/relationships/image" Target="../media/image7.jpeg"/></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12.xml"/><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png"/><Relationship Id="rId1" Type="http://schemas.openxmlformats.org/officeDocument/2006/relationships/slideLayout" Target="../slideLayouts/slideLayout12.xml"/><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1.xml"/><Relationship Id="rId1" Type="http://schemas.openxmlformats.org/officeDocument/2006/relationships/tags" Target="../tags/tag10.xml"/><Relationship Id="rId5" Type="http://schemas.openxmlformats.org/officeDocument/2006/relationships/image" Target="../media/image15.png"/><Relationship Id="rId4" Type="http://schemas.openxmlformats.org/officeDocument/2006/relationships/image" Target="../media/image1.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3.xml"/><Relationship Id="rId1" Type="http://schemas.openxmlformats.org/officeDocument/2006/relationships/tags" Target="../tags/tag12.xml"/><Relationship Id="rId5" Type="http://schemas.openxmlformats.org/officeDocument/2006/relationships/image" Target="../media/image16.jpeg"/><Relationship Id="rId4" Type="http://schemas.openxmlformats.org/officeDocument/2006/relationships/image" Target="../media/image1.png"/></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png"/><Relationship Id="rId1" Type="http://schemas.openxmlformats.org/officeDocument/2006/relationships/slideLayout" Target="../slideLayouts/slideLayout12.xml"/><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png"/><Relationship Id="rId1" Type="http://schemas.openxmlformats.org/officeDocument/2006/relationships/slideLayout" Target="../slideLayouts/slideLayout12.xml"/><Relationship Id="rId4" Type="http://schemas.openxmlformats.org/officeDocument/2006/relationships/image" Target="../media/image20.png"/></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png"/><Relationship Id="rId1" Type="http://schemas.openxmlformats.org/officeDocument/2006/relationships/slideLayout" Target="../slideLayouts/slideLayout12.xml"/><Relationship Id="rId5" Type="http://schemas.openxmlformats.org/officeDocument/2006/relationships/image" Target="../media/image23.png"/><Relationship Id="rId4" Type="http://schemas.openxmlformats.org/officeDocument/2006/relationships/image" Target="../media/image22.png"/></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15.xml"/><Relationship Id="rId1" Type="http://schemas.openxmlformats.org/officeDocument/2006/relationships/tags" Target="../tags/tag14.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1.png"/></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grpSp>
        <p:nvGrpSpPr>
          <p:cNvPr id="27649" name="Group 2"/>
          <p:cNvGrpSpPr/>
          <p:nvPr/>
        </p:nvGrpSpPr>
        <p:grpSpPr bwMode="auto">
          <a:xfrm>
            <a:off x="8890" y="919780"/>
            <a:ext cx="9144000" cy="5111750"/>
            <a:chOff x="0" y="0"/>
            <a:chExt cx="5760" cy="4320"/>
          </a:xfrm>
        </p:grpSpPr>
        <p:sp>
          <p:nvSpPr>
            <p:cNvPr id="27652" name="Rectangle 3"/>
            <p:cNvSpPr>
              <a:spLocks noChangeArrowheads="1"/>
            </p:cNvSpPr>
            <p:nvPr/>
          </p:nvSpPr>
          <p:spPr bwMode="auto">
            <a:xfrm>
              <a:off x="0" y="0"/>
              <a:ext cx="2208" cy="4320"/>
            </a:xfrm>
            <a:prstGeom prst="rect">
              <a:avLst/>
            </a:prstGeom>
            <a:gradFill rotWithShape="0">
              <a:gsLst>
                <a:gs pos="0">
                  <a:srgbClr val="CCCCE6"/>
                </a:gs>
                <a:gs pos="100000">
                  <a:srgbClr val="FFFFFF"/>
                </a:gs>
              </a:gsLst>
              <a:lin ang="0" scaled="1"/>
            </a:gradFill>
            <a:ln w="9525">
              <a:noFill/>
              <a:bevel/>
            </a:ln>
          </p:spPr>
          <p:txBody>
            <a:bodyPr wrap="none" anchor="ctr"/>
            <a:lstStyle/>
            <a:p>
              <a:pPr algn="ctr"/>
              <a:endParaRPr lang="zh-CN" altLang="en-US" b="1">
                <a:solidFill>
                  <a:srgbClr val="FFFF66"/>
                </a:solidFill>
                <a:latin typeface="Times New Roman" panose="02020603050405020304" pitchFamily="18" charset="0"/>
              </a:endParaRPr>
            </a:p>
          </p:txBody>
        </p:sp>
        <p:sp>
          <p:nvSpPr>
            <p:cNvPr id="27653" name="Rectangle 4"/>
            <p:cNvSpPr>
              <a:spLocks noChangeArrowheads="1"/>
            </p:cNvSpPr>
            <p:nvPr/>
          </p:nvSpPr>
          <p:spPr bwMode="auto">
            <a:xfrm>
              <a:off x="1081" y="1065"/>
              <a:ext cx="4679" cy="1597"/>
            </a:xfrm>
            <a:prstGeom prst="rect">
              <a:avLst/>
            </a:prstGeom>
            <a:gradFill>
              <a:gsLst>
                <a:gs pos="0">
                  <a:srgbClr val="FE4444"/>
                </a:gs>
                <a:gs pos="100000">
                  <a:srgbClr val="832B2B"/>
                </a:gs>
              </a:gsLst>
              <a:lin scaled="0"/>
            </a:gradFill>
            <a:ln w="9525">
              <a:noFill/>
              <a:bevel/>
            </a:ln>
          </p:spPr>
          <p:txBody>
            <a:bodyPr/>
            <a:lstStyle/>
            <a:p>
              <a:pPr algn="ctr"/>
              <a:endParaRPr lang="zh-CN" altLang="en-US" b="1">
                <a:solidFill>
                  <a:srgbClr val="FFFF66"/>
                </a:solidFill>
                <a:latin typeface="Times New Roman" panose="02020603050405020304" pitchFamily="18" charset="0"/>
              </a:endParaRPr>
            </a:p>
          </p:txBody>
        </p:sp>
        <p:grpSp>
          <p:nvGrpSpPr>
            <p:cNvPr id="27654" name="Group 5"/>
            <p:cNvGrpSpPr/>
            <p:nvPr/>
          </p:nvGrpSpPr>
          <p:grpSpPr bwMode="auto">
            <a:xfrm>
              <a:off x="0" y="672"/>
              <a:ext cx="1806" cy="1990"/>
              <a:chOff x="0" y="0"/>
              <a:chExt cx="1806" cy="1990"/>
            </a:xfrm>
          </p:grpSpPr>
          <p:sp>
            <p:nvSpPr>
              <p:cNvPr id="27655" name="Rectangle 6"/>
              <p:cNvSpPr>
                <a:spLocks noChangeArrowheads="1"/>
              </p:cNvSpPr>
              <p:nvPr/>
            </p:nvSpPr>
            <p:spPr bwMode="auto">
              <a:xfrm>
                <a:off x="361" y="1585"/>
                <a:ext cx="365" cy="405"/>
              </a:xfrm>
              <a:prstGeom prst="rect">
                <a:avLst/>
              </a:prstGeom>
              <a:gradFill>
                <a:gsLst>
                  <a:gs pos="9000">
                    <a:srgbClr val="F4D8CE"/>
                  </a:gs>
                  <a:gs pos="100000">
                    <a:srgbClr val="E0805E"/>
                  </a:gs>
                </a:gsLst>
                <a:lin scaled="1"/>
              </a:gradFill>
              <a:ln w="9525">
                <a:noFill/>
                <a:bevel/>
              </a:ln>
            </p:spPr>
            <p:txBody>
              <a:bodyPr/>
              <a:lstStyle/>
              <a:p>
                <a:pPr algn="ctr"/>
                <a:endParaRPr lang="zh-CN" altLang="en-US" b="1">
                  <a:solidFill>
                    <a:srgbClr val="FFFF66"/>
                  </a:solidFill>
                  <a:latin typeface="Times New Roman" panose="02020603050405020304" pitchFamily="18" charset="0"/>
                </a:endParaRPr>
              </a:p>
            </p:txBody>
          </p:sp>
          <p:sp>
            <p:nvSpPr>
              <p:cNvPr id="27656" name="Rectangle 7"/>
              <p:cNvSpPr>
                <a:spLocks noChangeArrowheads="1"/>
              </p:cNvSpPr>
              <p:nvPr/>
            </p:nvSpPr>
            <p:spPr bwMode="auto">
              <a:xfrm>
                <a:off x="1081" y="393"/>
                <a:ext cx="364" cy="406"/>
              </a:xfrm>
              <a:prstGeom prst="rect">
                <a:avLst/>
              </a:prstGeom>
              <a:solidFill>
                <a:srgbClr val="CCCCE6"/>
              </a:solidFill>
              <a:ln w="9525">
                <a:noFill/>
                <a:bevel/>
              </a:ln>
            </p:spPr>
            <p:txBody>
              <a:bodyPr/>
              <a:lstStyle/>
              <a:p>
                <a:pPr algn="ctr"/>
                <a:endParaRPr lang="zh-CN" altLang="en-US" b="1">
                  <a:solidFill>
                    <a:srgbClr val="FFFF66"/>
                  </a:solidFill>
                  <a:latin typeface="Times New Roman" panose="02020603050405020304" pitchFamily="18" charset="0"/>
                </a:endParaRPr>
              </a:p>
            </p:txBody>
          </p:sp>
          <p:sp>
            <p:nvSpPr>
              <p:cNvPr id="27657" name="Rectangle 8"/>
              <p:cNvSpPr>
                <a:spLocks noChangeArrowheads="1"/>
              </p:cNvSpPr>
              <p:nvPr/>
            </p:nvSpPr>
            <p:spPr bwMode="auto">
              <a:xfrm>
                <a:off x="1437" y="0"/>
                <a:ext cx="369" cy="400"/>
              </a:xfrm>
              <a:prstGeom prst="rect">
                <a:avLst/>
              </a:prstGeom>
              <a:solidFill>
                <a:srgbClr val="CCCCE6"/>
              </a:solidFill>
              <a:ln w="9525">
                <a:noFill/>
                <a:bevel/>
              </a:ln>
            </p:spPr>
            <p:txBody>
              <a:bodyPr/>
              <a:lstStyle/>
              <a:p>
                <a:pPr algn="ctr"/>
                <a:endParaRPr lang="zh-CN" altLang="en-US" b="1">
                  <a:solidFill>
                    <a:srgbClr val="FFFF66"/>
                  </a:solidFill>
                  <a:latin typeface="Times New Roman" panose="02020603050405020304" pitchFamily="18" charset="0"/>
                </a:endParaRPr>
              </a:p>
            </p:txBody>
          </p:sp>
          <p:sp>
            <p:nvSpPr>
              <p:cNvPr id="27658" name="Rectangle 9"/>
              <p:cNvSpPr>
                <a:spLocks noChangeArrowheads="1"/>
              </p:cNvSpPr>
              <p:nvPr/>
            </p:nvSpPr>
            <p:spPr bwMode="auto">
              <a:xfrm>
                <a:off x="719" y="1585"/>
                <a:ext cx="368" cy="405"/>
              </a:xfrm>
              <a:prstGeom prst="rect">
                <a:avLst/>
              </a:prstGeom>
              <a:solidFill>
                <a:srgbClr val="00007D"/>
              </a:solidFill>
              <a:ln w="9525">
                <a:noFill/>
                <a:bevel/>
              </a:ln>
            </p:spPr>
            <p:txBody>
              <a:bodyPr/>
              <a:lstStyle/>
              <a:p>
                <a:pPr algn="ctr"/>
                <a:endParaRPr lang="zh-CN" altLang="en-US" b="1">
                  <a:solidFill>
                    <a:srgbClr val="FFFF66"/>
                  </a:solidFill>
                  <a:latin typeface="Times New Roman" panose="02020603050405020304" pitchFamily="18" charset="0"/>
                </a:endParaRPr>
              </a:p>
            </p:txBody>
          </p:sp>
          <p:sp>
            <p:nvSpPr>
              <p:cNvPr id="27659" name="Rectangle 10"/>
              <p:cNvSpPr>
                <a:spLocks noChangeArrowheads="1"/>
              </p:cNvSpPr>
              <p:nvPr/>
            </p:nvSpPr>
            <p:spPr bwMode="auto">
              <a:xfrm>
                <a:off x="1437" y="393"/>
                <a:ext cx="369" cy="406"/>
              </a:xfrm>
              <a:prstGeom prst="rect">
                <a:avLst/>
              </a:prstGeom>
              <a:gradFill>
                <a:gsLst>
                  <a:gs pos="9000">
                    <a:srgbClr val="F4D8CE"/>
                  </a:gs>
                  <a:gs pos="100000">
                    <a:srgbClr val="E0805E"/>
                  </a:gs>
                </a:gsLst>
                <a:lin scaled="1"/>
              </a:gradFill>
              <a:ln w="9525">
                <a:noFill/>
                <a:bevel/>
              </a:ln>
            </p:spPr>
            <p:txBody>
              <a:bodyPr/>
              <a:lstStyle/>
              <a:p>
                <a:pPr algn="ctr"/>
                <a:endParaRPr lang="zh-CN" altLang="en-US" b="1">
                  <a:solidFill>
                    <a:srgbClr val="FFFF66"/>
                  </a:solidFill>
                  <a:latin typeface="Times New Roman" panose="02020603050405020304" pitchFamily="18" charset="0"/>
                </a:endParaRPr>
              </a:p>
            </p:txBody>
          </p:sp>
          <p:sp>
            <p:nvSpPr>
              <p:cNvPr id="27660" name="Rectangle 11"/>
              <p:cNvSpPr>
                <a:spLocks noChangeArrowheads="1"/>
              </p:cNvSpPr>
              <p:nvPr/>
            </p:nvSpPr>
            <p:spPr bwMode="auto">
              <a:xfrm>
                <a:off x="719" y="792"/>
                <a:ext cx="368" cy="399"/>
              </a:xfrm>
              <a:prstGeom prst="rect">
                <a:avLst/>
              </a:prstGeom>
              <a:solidFill>
                <a:srgbClr val="CCCCE6"/>
              </a:solidFill>
              <a:ln w="9525">
                <a:noFill/>
                <a:bevel/>
              </a:ln>
            </p:spPr>
            <p:txBody>
              <a:bodyPr/>
              <a:lstStyle/>
              <a:p>
                <a:pPr algn="ctr"/>
                <a:endParaRPr lang="zh-CN" altLang="en-US" b="1">
                  <a:solidFill>
                    <a:srgbClr val="FFFF66"/>
                  </a:solidFill>
                  <a:latin typeface="Times New Roman" panose="02020603050405020304" pitchFamily="18" charset="0"/>
                </a:endParaRPr>
              </a:p>
            </p:txBody>
          </p:sp>
          <p:sp>
            <p:nvSpPr>
              <p:cNvPr id="27661" name="Rectangle 12"/>
              <p:cNvSpPr>
                <a:spLocks noChangeArrowheads="1"/>
              </p:cNvSpPr>
              <p:nvPr/>
            </p:nvSpPr>
            <p:spPr bwMode="auto">
              <a:xfrm>
                <a:off x="0" y="792"/>
                <a:ext cx="367" cy="399"/>
              </a:xfrm>
              <a:prstGeom prst="rect">
                <a:avLst/>
              </a:prstGeom>
              <a:solidFill>
                <a:srgbClr val="00007D"/>
              </a:solidFill>
              <a:ln w="9525">
                <a:noFill/>
                <a:bevel/>
              </a:ln>
            </p:spPr>
            <p:txBody>
              <a:bodyPr/>
              <a:lstStyle/>
              <a:p>
                <a:pPr algn="ctr"/>
                <a:endParaRPr lang="zh-CN" altLang="en-US" b="1">
                  <a:solidFill>
                    <a:srgbClr val="FFFF66"/>
                  </a:solidFill>
                  <a:latin typeface="Times New Roman" panose="02020603050405020304" pitchFamily="18" charset="0"/>
                </a:endParaRPr>
              </a:p>
            </p:txBody>
          </p:sp>
          <p:sp>
            <p:nvSpPr>
              <p:cNvPr id="27662" name="Rectangle 13"/>
              <p:cNvSpPr>
                <a:spLocks noChangeArrowheads="1"/>
              </p:cNvSpPr>
              <p:nvPr/>
            </p:nvSpPr>
            <p:spPr bwMode="auto">
              <a:xfrm>
                <a:off x="1081" y="792"/>
                <a:ext cx="364" cy="399"/>
              </a:xfrm>
              <a:prstGeom prst="rect">
                <a:avLst/>
              </a:prstGeom>
              <a:gradFill>
                <a:gsLst>
                  <a:gs pos="9000">
                    <a:srgbClr val="F4D8CE"/>
                  </a:gs>
                  <a:gs pos="100000">
                    <a:srgbClr val="E0805E"/>
                  </a:gs>
                </a:gsLst>
                <a:lin scaled="1"/>
              </a:gradFill>
              <a:ln w="9525">
                <a:noFill/>
                <a:bevel/>
              </a:ln>
            </p:spPr>
            <p:txBody>
              <a:bodyPr/>
              <a:lstStyle/>
              <a:p>
                <a:pPr algn="ctr"/>
                <a:endParaRPr lang="zh-CN" altLang="en-US" b="1">
                  <a:solidFill>
                    <a:srgbClr val="FFFF66"/>
                  </a:solidFill>
                  <a:latin typeface="Times New Roman" panose="02020603050405020304" pitchFamily="18" charset="0"/>
                </a:endParaRPr>
              </a:p>
            </p:txBody>
          </p:sp>
          <p:sp>
            <p:nvSpPr>
              <p:cNvPr id="27663" name="Rectangle 14"/>
              <p:cNvSpPr>
                <a:spLocks noChangeArrowheads="1"/>
              </p:cNvSpPr>
              <p:nvPr/>
            </p:nvSpPr>
            <p:spPr bwMode="auto">
              <a:xfrm>
                <a:off x="361" y="1185"/>
                <a:ext cx="365" cy="406"/>
              </a:xfrm>
              <a:prstGeom prst="rect">
                <a:avLst/>
              </a:prstGeom>
              <a:solidFill>
                <a:srgbClr val="CCCCE6"/>
              </a:solidFill>
              <a:ln w="9525">
                <a:noFill/>
                <a:bevel/>
              </a:ln>
            </p:spPr>
            <p:txBody>
              <a:bodyPr/>
              <a:lstStyle/>
              <a:p>
                <a:pPr algn="ctr"/>
                <a:endParaRPr lang="zh-CN" altLang="en-US" b="1">
                  <a:solidFill>
                    <a:srgbClr val="FFFF66"/>
                  </a:solidFill>
                  <a:latin typeface="Times New Roman" panose="02020603050405020304" pitchFamily="18" charset="0"/>
                </a:endParaRPr>
              </a:p>
            </p:txBody>
          </p:sp>
          <p:sp>
            <p:nvSpPr>
              <p:cNvPr id="27664" name="Rectangle 15"/>
              <p:cNvSpPr>
                <a:spLocks noChangeArrowheads="1"/>
              </p:cNvSpPr>
              <p:nvPr/>
            </p:nvSpPr>
            <p:spPr bwMode="auto">
              <a:xfrm>
                <a:off x="719" y="1185"/>
                <a:ext cx="368" cy="406"/>
              </a:xfrm>
              <a:prstGeom prst="rect">
                <a:avLst/>
              </a:prstGeom>
              <a:gradFill>
                <a:gsLst>
                  <a:gs pos="9000">
                    <a:srgbClr val="F4D8CE"/>
                  </a:gs>
                  <a:gs pos="100000">
                    <a:srgbClr val="E0805E"/>
                  </a:gs>
                </a:gsLst>
                <a:lin scaled="1"/>
              </a:gradFill>
              <a:ln w="9525">
                <a:noFill/>
                <a:bevel/>
              </a:ln>
            </p:spPr>
            <p:txBody>
              <a:bodyPr/>
              <a:lstStyle/>
              <a:p>
                <a:pPr algn="ctr"/>
                <a:endParaRPr lang="zh-CN" altLang="en-US" b="1">
                  <a:solidFill>
                    <a:srgbClr val="FFFF66"/>
                  </a:solidFill>
                  <a:latin typeface="Times New Roman" panose="02020603050405020304" pitchFamily="18" charset="0"/>
                </a:endParaRPr>
              </a:p>
            </p:txBody>
          </p:sp>
        </p:grpSp>
      </p:grpSp>
      <p:sp>
        <p:nvSpPr>
          <p:cNvPr id="27650" name="Rectangle 16"/>
          <p:cNvSpPr>
            <a:spLocks noGrp="1" noChangeArrowheads="1"/>
          </p:cNvSpPr>
          <p:nvPr/>
        </p:nvSpPr>
        <p:spPr bwMode="auto">
          <a:xfrm>
            <a:off x="1278255" y="2398713"/>
            <a:ext cx="7772400" cy="1470025"/>
          </a:xfrm>
          <a:prstGeom prst="rect">
            <a:avLst/>
          </a:prstGeom>
          <a:noFill/>
          <a:ln w="9525">
            <a:noFill/>
            <a:bevel/>
          </a:ln>
        </p:spPr>
        <p:txBody>
          <a:bodyPr anchor="ctr"/>
          <a:lstStyle/>
          <a:p>
            <a:pPr algn="ctr"/>
            <a:r>
              <a:rPr lang="zh-CN" sz="4400" dirty="0" smtClean="0">
                <a:solidFill>
                  <a:schemeClr val="bg1"/>
                </a:solidFill>
                <a:latin typeface="黑体" panose="02010609060101010101" pitchFamily="49" charset="-122"/>
                <a:ea typeface="黑体" panose="02010609060101010101" pitchFamily="49" charset="-122"/>
              </a:rPr>
              <a:t>投篮技术分析</a:t>
            </a:r>
            <a:endParaRPr lang="zh-CN" sz="4400" dirty="0">
              <a:solidFill>
                <a:schemeClr val="bg1"/>
              </a:solidFill>
              <a:latin typeface="黑体" panose="02010609060101010101" pitchFamily="49" charset="-122"/>
              <a:ea typeface="黑体" panose="02010609060101010101" pitchFamily="49" charset="-122"/>
            </a:endParaRPr>
          </a:p>
        </p:txBody>
      </p:sp>
      <p:grpSp>
        <p:nvGrpSpPr>
          <p:cNvPr id="2" name="Group 2"/>
          <p:cNvGrpSpPr/>
          <p:nvPr/>
        </p:nvGrpSpPr>
        <p:grpSpPr bwMode="auto">
          <a:xfrm>
            <a:off x="0" y="919480"/>
            <a:ext cx="9092565" cy="5111750"/>
            <a:chOff x="0" y="0"/>
            <a:chExt cx="5760" cy="4320"/>
          </a:xfrm>
        </p:grpSpPr>
        <p:sp>
          <p:nvSpPr>
            <p:cNvPr id="3" name="Rectangle 3"/>
            <p:cNvSpPr>
              <a:spLocks noChangeArrowheads="1"/>
            </p:cNvSpPr>
            <p:nvPr/>
          </p:nvSpPr>
          <p:spPr bwMode="auto">
            <a:xfrm>
              <a:off x="0" y="0"/>
              <a:ext cx="2208" cy="4320"/>
            </a:xfrm>
            <a:prstGeom prst="rect">
              <a:avLst/>
            </a:prstGeom>
            <a:gradFill rotWithShape="0">
              <a:gsLst>
                <a:gs pos="0">
                  <a:srgbClr val="CCCCE6"/>
                </a:gs>
                <a:gs pos="100000">
                  <a:srgbClr val="FFFFFF"/>
                </a:gs>
              </a:gsLst>
              <a:lin ang="0" scaled="1"/>
            </a:gradFill>
            <a:ln w="9525">
              <a:noFill/>
              <a:bevel/>
            </a:ln>
          </p:spPr>
          <p:txBody>
            <a:bodyPr wrap="none" anchor="ctr"/>
            <a:lstStyle/>
            <a:p>
              <a:pPr algn="ctr"/>
              <a:endParaRPr lang="zh-CN" altLang="en-US" b="1">
                <a:solidFill>
                  <a:srgbClr val="FFFF66"/>
                </a:solidFill>
                <a:latin typeface="Times New Roman" panose="02020603050405020304" pitchFamily="18" charset="0"/>
              </a:endParaRPr>
            </a:p>
          </p:txBody>
        </p:sp>
        <p:sp>
          <p:nvSpPr>
            <p:cNvPr id="4" name="Rectangle 4"/>
            <p:cNvSpPr>
              <a:spLocks noChangeArrowheads="1"/>
            </p:cNvSpPr>
            <p:nvPr/>
          </p:nvSpPr>
          <p:spPr bwMode="auto">
            <a:xfrm>
              <a:off x="1081" y="1065"/>
              <a:ext cx="4679" cy="1597"/>
            </a:xfrm>
            <a:prstGeom prst="rect">
              <a:avLst/>
            </a:prstGeom>
            <a:gradFill>
              <a:gsLst>
                <a:gs pos="0">
                  <a:srgbClr val="FE4444"/>
                </a:gs>
                <a:gs pos="100000">
                  <a:srgbClr val="832B2B"/>
                </a:gs>
              </a:gsLst>
              <a:lin scaled="0"/>
            </a:gradFill>
            <a:ln w="9525">
              <a:noFill/>
              <a:bevel/>
            </a:ln>
          </p:spPr>
          <p:txBody>
            <a:bodyPr/>
            <a:lstStyle/>
            <a:p>
              <a:pPr algn="ctr"/>
              <a:endParaRPr lang="zh-CN" altLang="en-US" b="1">
                <a:solidFill>
                  <a:srgbClr val="FFFF66"/>
                </a:solidFill>
                <a:latin typeface="Times New Roman" panose="02020603050405020304" pitchFamily="18" charset="0"/>
              </a:endParaRPr>
            </a:p>
          </p:txBody>
        </p:sp>
        <p:grpSp>
          <p:nvGrpSpPr>
            <p:cNvPr id="5" name="Group 5"/>
            <p:cNvGrpSpPr/>
            <p:nvPr/>
          </p:nvGrpSpPr>
          <p:grpSpPr bwMode="auto">
            <a:xfrm>
              <a:off x="0" y="672"/>
              <a:ext cx="1806" cy="1990"/>
              <a:chOff x="0" y="0"/>
              <a:chExt cx="1806" cy="1990"/>
            </a:xfrm>
          </p:grpSpPr>
          <p:sp>
            <p:nvSpPr>
              <p:cNvPr id="6" name="Rectangle 6"/>
              <p:cNvSpPr>
                <a:spLocks noChangeArrowheads="1"/>
              </p:cNvSpPr>
              <p:nvPr/>
            </p:nvSpPr>
            <p:spPr bwMode="auto">
              <a:xfrm>
                <a:off x="361" y="1585"/>
                <a:ext cx="365" cy="405"/>
              </a:xfrm>
              <a:prstGeom prst="rect">
                <a:avLst/>
              </a:prstGeom>
              <a:gradFill>
                <a:gsLst>
                  <a:gs pos="9000">
                    <a:srgbClr val="F4D8CE"/>
                  </a:gs>
                  <a:gs pos="100000">
                    <a:srgbClr val="E0805E"/>
                  </a:gs>
                </a:gsLst>
                <a:lin scaled="1"/>
              </a:gradFill>
              <a:ln w="9525">
                <a:noFill/>
                <a:bevel/>
              </a:ln>
            </p:spPr>
            <p:txBody>
              <a:bodyPr/>
              <a:lstStyle/>
              <a:p>
                <a:pPr algn="ctr"/>
                <a:endParaRPr lang="zh-CN" altLang="en-US" b="1">
                  <a:solidFill>
                    <a:srgbClr val="FFFF66"/>
                  </a:solidFill>
                  <a:latin typeface="Times New Roman" panose="02020603050405020304" pitchFamily="18" charset="0"/>
                </a:endParaRPr>
              </a:p>
            </p:txBody>
          </p:sp>
          <p:sp>
            <p:nvSpPr>
              <p:cNvPr id="7" name="Rectangle 7"/>
              <p:cNvSpPr>
                <a:spLocks noChangeArrowheads="1"/>
              </p:cNvSpPr>
              <p:nvPr/>
            </p:nvSpPr>
            <p:spPr bwMode="auto">
              <a:xfrm>
                <a:off x="1081" y="393"/>
                <a:ext cx="364" cy="406"/>
              </a:xfrm>
              <a:prstGeom prst="rect">
                <a:avLst/>
              </a:prstGeom>
              <a:gradFill>
                <a:gsLst>
                  <a:gs pos="50000">
                    <a:srgbClr val="EDDADE"/>
                  </a:gs>
                  <a:gs pos="0">
                    <a:srgbClr val="F3E6E9"/>
                  </a:gs>
                  <a:gs pos="100000">
                    <a:srgbClr val="E6CDD3"/>
                  </a:gs>
                </a:gsLst>
                <a:lin scaled="1"/>
              </a:gradFill>
              <a:ln w="9525">
                <a:noFill/>
                <a:bevel/>
              </a:ln>
            </p:spPr>
            <p:txBody>
              <a:bodyPr/>
              <a:lstStyle/>
              <a:p>
                <a:pPr algn="ctr"/>
                <a:endParaRPr lang="zh-CN" altLang="en-US" b="1">
                  <a:solidFill>
                    <a:srgbClr val="FFFF66"/>
                  </a:solidFill>
                  <a:latin typeface="Times New Roman" panose="02020603050405020304" pitchFamily="18" charset="0"/>
                </a:endParaRPr>
              </a:p>
            </p:txBody>
          </p:sp>
          <p:sp>
            <p:nvSpPr>
              <p:cNvPr id="8" name="Rectangle 8"/>
              <p:cNvSpPr>
                <a:spLocks noChangeArrowheads="1"/>
              </p:cNvSpPr>
              <p:nvPr/>
            </p:nvSpPr>
            <p:spPr bwMode="auto">
              <a:xfrm>
                <a:off x="1437" y="0"/>
                <a:ext cx="369" cy="400"/>
              </a:xfrm>
              <a:prstGeom prst="rect">
                <a:avLst/>
              </a:prstGeom>
              <a:gradFill>
                <a:gsLst>
                  <a:gs pos="50000">
                    <a:srgbClr val="EDDADE"/>
                  </a:gs>
                  <a:gs pos="0">
                    <a:srgbClr val="F3E6E9"/>
                  </a:gs>
                  <a:gs pos="100000">
                    <a:srgbClr val="E6CDD3"/>
                  </a:gs>
                </a:gsLst>
                <a:lin scaled="1"/>
              </a:gradFill>
              <a:ln w="9525">
                <a:noFill/>
                <a:bevel/>
              </a:ln>
            </p:spPr>
            <p:txBody>
              <a:bodyPr/>
              <a:lstStyle/>
              <a:p>
                <a:pPr algn="ctr"/>
                <a:endParaRPr lang="zh-CN" altLang="en-US" b="1">
                  <a:solidFill>
                    <a:srgbClr val="FFFF66"/>
                  </a:solidFill>
                  <a:latin typeface="Times New Roman" panose="02020603050405020304" pitchFamily="18" charset="0"/>
                </a:endParaRPr>
              </a:p>
            </p:txBody>
          </p:sp>
          <p:sp>
            <p:nvSpPr>
              <p:cNvPr id="9" name="Rectangle 9"/>
              <p:cNvSpPr>
                <a:spLocks noChangeArrowheads="1"/>
              </p:cNvSpPr>
              <p:nvPr/>
            </p:nvSpPr>
            <p:spPr bwMode="auto">
              <a:xfrm>
                <a:off x="719" y="1585"/>
                <a:ext cx="368" cy="405"/>
              </a:xfrm>
              <a:prstGeom prst="rect">
                <a:avLst/>
              </a:prstGeom>
              <a:gradFill>
                <a:gsLst>
                  <a:gs pos="0">
                    <a:srgbClr val="E30000"/>
                  </a:gs>
                  <a:gs pos="100000">
                    <a:srgbClr val="760303"/>
                  </a:gs>
                </a:gsLst>
                <a:lin scaled="0"/>
              </a:gradFill>
              <a:ln w="9525">
                <a:noFill/>
                <a:bevel/>
              </a:ln>
            </p:spPr>
            <p:txBody>
              <a:bodyPr/>
              <a:lstStyle/>
              <a:p>
                <a:pPr algn="ctr"/>
                <a:endParaRPr lang="zh-CN" altLang="en-US" b="1">
                  <a:solidFill>
                    <a:srgbClr val="FFFF66"/>
                  </a:solidFill>
                  <a:latin typeface="Times New Roman" panose="02020603050405020304" pitchFamily="18" charset="0"/>
                </a:endParaRPr>
              </a:p>
            </p:txBody>
          </p:sp>
          <p:sp>
            <p:nvSpPr>
              <p:cNvPr id="10" name="Rectangle 10"/>
              <p:cNvSpPr>
                <a:spLocks noChangeArrowheads="1"/>
              </p:cNvSpPr>
              <p:nvPr/>
            </p:nvSpPr>
            <p:spPr bwMode="auto">
              <a:xfrm>
                <a:off x="1437" y="393"/>
                <a:ext cx="369" cy="406"/>
              </a:xfrm>
              <a:prstGeom prst="rect">
                <a:avLst/>
              </a:prstGeom>
              <a:gradFill>
                <a:gsLst>
                  <a:gs pos="9000">
                    <a:srgbClr val="F4D8CE"/>
                  </a:gs>
                  <a:gs pos="100000">
                    <a:srgbClr val="E0805E"/>
                  </a:gs>
                </a:gsLst>
                <a:lin scaled="1"/>
              </a:gradFill>
              <a:ln w="9525">
                <a:noFill/>
                <a:bevel/>
              </a:ln>
            </p:spPr>
            <p:txBody>
              <a:bodyPr/>
              <a:lstStyle/>
              <a:p>
                <a:pPr algn="ctr"/>
                <a:endParaRPr lang="zh-CN" altLang="en-US" b="1">
                  <a:solidFill>
                    <a:srgbClr val="FFFF66"/>
                  </a:solidFill>
                  <a:latin typeface="Times New Roman" panose="02020603050405020304" pitchFamily="18" charset="0"/>
                </a:endParaRPr>
              </a:p>
            </p:txBody>
          </p:sp>
          <p:sp>
            <p:nvSpPr>
              <p:cNvPr id="11" name="Rectangle 11"/>
              <p:cNvSpPr>
                <a:spLocks noChangeArrowheads="1"/>
              </p:cNvSpPr>
              <p:nvPr/>
            </p:nvSpPr>
            <p:spPr bwMode="auto">
              <a:xfrm>
                <a:off x="719" y="792"/>
                <a:ext cx="368" cy="399"/>
              </a:xfrm>
              <a:prstGeom prst="rect">
                <a:avLst/>
              </a:prstGeom>
              <a:gradFill>
                <a:gsLst>
                  <a:gs pos="50000">
                    <a:srgbClr val="EDDADE"/>
                  </a:gs>
                  <a:gs pos="0">
                    <a:srgbClr val="F3E6E9"/>
                  </a:gs>
                  <a:gs pos="100000">
                    <a:srgbClr val="E6CDD3"/>
                  </a:gs>
                </a:gsLst>
                <a:lin scaled="1"/>
              </a:gradFill>
              <a:ln w="9525">
                <a:noFill/>
                <a:bevel/>
              </a:ln>
            </p:spPr>
            <p:txBody>
              <a:bodyPr/>
              <a:lstStyle/>
              <a:p>
                <a:pPr algn="ctr"/>
                <a:endParaRPr lang="zh-CN" altLang="en-US" b="1">
                  <a:solidFill>
                    <a:srgbClr val="FFFF66"/>
                  </a:solidFill>
                  <a:latin typeface="Times New Roman" panose="02020603050405020304" pitchFamily="18" charset="0"/>
                </a:endParaRPr>
              </a:p>
            </p:txBody>
          </p:sp>
          <p:sp>
            <p:nvSpPr>
              <p:cNvPr id="12" name="Rectangle 12"/>
              <p:cNvSpPr>
                <a:spLocks noChangeArrowheads="1"/>
              </p:cNvSpPr>
              <p:nvPr/>
            </p:nvSpPr>
            <p:spPr bwMode="auto">
              <a:xfrm>
                <a:off x="0" y="792"/>
                <a:ext cx="367" cy="399"/>
              </a:xfrm>
              <a:prstGeom prst="rect">
                <a:avLst/>
              </a:prstGeom>
              <a:gradFill>
                <a:gsLst>
                  <a:gs pos="0">
                    <a:srgbClr val="E30000"/>
                  </a:gs>
                  <a:gs pos="100000">
                    <a:srgbClr val="760303"/>
                  </a:gs>
                </a:gsLst>
                <a:lin scaled="0"/>
              </a:gradFill>
              <a:ln w="9525">
                <a:noFill/>
                <a:bevel/>
              </a:ln>
            </p:spPr>
            <p:txBody>
              <a:bodyPr/>
              <a:lstStyle/>
              <a:p>
                <a:pPr algn="ctr"/>
                <a:endParaRPr lang="zh-CN" altLang="en-US" b="1">
                  <a:solidFill>
                    <a:srgbClr val="FFFF66"/>
                  </a:solidFill>
                  <a:latin typeface="Times New Roman" panose="02020603050405020304" pitchFamily="18" charset="0"/>
                </a:endParaRPr>
              </a:p>
            </p:txBody>
          </p:sp>
          <p:sp>
            <p:nvSpPr>
              <p:cNvPr id="13" name="Rectangle 13"/>
              <p:cNvSpPr>
                <a:spLocks noChangeArrowheads="1"/>
              </p:cNvSpPr>
              <p:nvPr/>
            </p:nvSpPr>
            <p:spPr bwMode="auto">
              <a:xfrm>
                <a:off x="1081" y="792"/>
                <a:ext cx="364" cy="399"/>
              </a:xfrm>
              <a:prstGeom prst="rect">
                <a:avLst/>
              </a:prstGeom>
              <a:gradFill>
                <a:gsLst>
                  <a:gs pos="9000">
                    <a:srgbClr val="F4D8CE"/>
                  </a:gs>
                  <a:gs pos="100000">
                    <a:srgbClr val="E0805E"/>
                  </a:gs>
                </a:gsLst>
                <a:lin scaled="1"/>
              </a:gradFill>
              <a:ln w="9525">
                <a:noFill/>
                <a:bevel/>
              </a:ln>
            </p:spPr>
            <p:txBody>
              <a:bodyPr/>
              <a:lstStyle/>
              <a:p>
                <a:pPr algn="ctr"/>
                <a:endParaRPr lang="zh-CN" altLang="en-US" b="1">
                  <a:solidFill>
                    <a:srgbClr val="FFFF66"/>
                  </a:solidFill>
                  <a:latin typeface="Times New Roman" panose="02020603050405020304" pitchFamily="18" charset="0"/>
                </a:endParaRPr>
              </a:p>
            </p:txBody>
          </p:sp>
          <p:sp>
            <p:nvSpPr>
              <p:cNvPr id="14" name="Rectangle 14"/>
              <p:cNvSpPr>
                <a:spLocks noChangeArrowheads="1"/>
              </p:cNvSpPr>
              <p:nvPr/>
            </p:nvSpPr>
            <p:spPr bwMode="auto">
              <a:xfrm>
                <a:off x="361" y="1185"/>
                <a:ext cx="365" cy="406"/>
              </a:xfrm>
              <a:prstGeom prst="rect">
                <a:avLst/>
              </a:prstGeom>
              <a:gradFill>
                <a:gsLst>
                  <a:gs pos="50000">
                    <a:srgbClr val="EDDADE"/>
                  </a:gs>
                  <a:gs pos="0">
                    <a:srgbClr val="F3E6E9"/>
                  </a:gs>
                  <a:gs pos="100000">
                    <a:srgbClr val="E6CDD3"/>
                  </a:gs>
                </a:gsLst>
                <a:lin scaled="1"/>
              </a:gradFill>
              <a:ln w="9525">
                <a:noFill/>
                <a:bevel/>
              </a:ln>
            </p:spPr>
            <p:txBody>
              <a:bodyPr/>
              <a:lstStyle/>
              <a:p>
                <a:pPr algn="ctr"/>
                <a:endParaRPr lang="zh-CN" altLang="en-US" b="1">
                  <a:solidFill>
                    <a:srgbClr val="FFFF66"/>
                  </a:solidFill>
                  <a:latin typeface="Times New Roman" panose="02020603050405020304" pitchFamily="18" charset="0"/>
                </a:endParaRPr>
              </a:p>
            </p:txBody>
          </p:sp>
          <p:sp>
            <p:nvSpPr>
              <p:cNvPr id="15" name="Rectangle 15"/>
              <p:cNvSpPr>
                <a:spLocks noChangeArrowheads="1"/>
              </p:cNvSpPr>
              <p:nvPr/>
            </p:nvSpPr>
            <p:spPr bwMode="auto">
              <a:xfrm>
                <a:off x="719" y="1185"/>
                <a:ext cx="368" cy="406"/>
              </a:xfrm>
              <a:prstGeom prst="rect">
                <a:avLst/>
              </a:prstGeom>
              <a:gradFill>
                <a:gsLst>
                  <a:gs pos="9000">
                    <a:srgbClr val="F4D8CE"/>
                  </a:gs>
                  <a:gs pos="100000">
                    <a:srgbClr val="E0805E"/>
                  </a:gs>
                </a:gsLst>
                <a:lin scaled="1"/>
              </a:gradFill>
              <a:ln w="9525">
                <a:noFill/>
                <a:bevel/>
              </a:ln>
            </p:spPr>
            <p:txBody>
              <a:bodyPr/>
              <a:lstStyle/>
              <a:p>
                <a:pPr algn="ctr"/>
                <a:endParaRPr lang="zh-CN" altLang="en-US" b="1">
                  <a:solidFill>
                    <a:srgbClr val="FFFF66"/>
                  </a:solidFill>
                  <a:latin typeface="Times New Roman" panose="02020603050405020304" pitchFamily="18" charset="0"/>
                </a:endParaRPr>
              </a:p>
            </p:txBody>
          </p:sp>
        </p:grpSp>
      </p:grpSp>
      <p:sp>
        <p:nvSpPr>
          <p:cNvPr id="16" name="Rectangle 16"/>
          <p:cNvSpPr>
            <a:spLocks noGrp="1" noChangeArrowheads="1"/>
          </p:cNvSpPr>
          <p:nvPr/>
        </p:nvSpPr>
        <p:spPr bwMode="auto">
          <a:xfrm>
            <a:off x="2427605" y="2389505"/>
            <a:ext cx="6419215" cy="1470025"/>
          </a:xfrm>
          <a:prstGeom prst="rect">
            <a:avLst/>
          </a:prstGeom>
          <a:noFill/>
          <a:ln w="9525">
            <a:noFill/>
            <a:bevel/>
          </a:ln>
        </p:spPr>
        <p:txBody>
          <a:bodyPr anchor="ctr"/>
          <a:lstStyle/>
          <a:p>
            <a:pPr defTabSz="914400"/>
            <a:r>
              <a:rPr lang="zh-CN" altLang="zh-CN" sz="4800" b="1">
                <a:solidFill>
                  <a:schemeClr val="bg1"/>
                </a:solidFill>
                <a:latin typeface="微软雅黑" panose="020B0503020204020204" charset="-122"/>
                <a:ea typeface="微软雅黑" panose="020B0503020204020204" charset="-122"/>
                <a:cs typeface="+mj-cs"/>
                <a:sym typeface="+mn-ea"/>
              </a:rPr>
              <a:t>大学生体测方法与流程</a:t>
            </a:r>
            <a:endParaRPr lang="zh-CN" altLang="zh-CN" sz="4800" b="1" dirty="0">
              <a:solidFill>
                <a:schemeClr val="bg1"/>
              </a:solidFill>
              <a:latin typeface="微软雅黑" panose="020B0503020204020204" charset="-122"/>
              <a:ea typeface="微软雅黑" panose="020B0503020204020204" charset="-122"/>
              <a:cs typeface="+mj-cs"/>
              <a:sym typeface="+mn-ea"/>
            </a:endParaRPr>
          </a:p>
        </p:txBody>
      </p:sp>
      <p:pic>
        <p:nvPicPr>
          <p:cNvPr id="17" name="图片 16"/>
          <p:cNvPicPr>
            <a:picLocks noChangeAspect="1"/>
          </p:cNvPicPr>
          <p:nvPr/>
        </p:nvPicPr>
        <p:blipFill rotWithShape="1">
          <a:blip r:embed="rId3" cstate="print">
            <a:extLst>
              <a:ext uri="{28A0092B-C50C-407E-A947-70E740481C1C}">
                <a14:useLocalDpi xmlns:a14="http://schemas.microsoft.com/office/drawing/2010/main" val="0"/>
              </a:ext>
            </a:extLst>
          </a:blip>
          <a:srcRect l="23518" t="17257" r="26373" b="17585"/>
          <a:stretch>
            <a:fillRect/>
          </a:stretch>
        </p:blipFill>
        <p:spPr>
          <a:xfrm>
            <a:off x="7995920" y="210820"/>
            <a:ext cx="730250" cy="730885"/>
          </a:xfrm>
          <a:prstGeom prst="rect">
            <a:avLst/>
          </a:prstGeom>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5" name="灯片编号占位符 4"/>
          <p:cNvSpPr>
            <a:spLocks noGrp="1"/>
          </p:cNvSpPr>
          <p:nvPr>
            <p:ph type="sldNum" sz="quarter" idx="4294967295"/>
          </p:nvPr>
        </p:nvSpPr>
        <p:spPr>
          <a:xfrm>
            <a:off x="7010400" y="6356350"/>
            <a:ext cx="2133600" cy="365125"/>
          </a:xfrm>
          <a:prstGeom prst="rect">
            <a:avLst/>
          </a:prstGeom>
        </p:spPr>
        <p:txBody>
          <a:bodyPr/>
          <a:lstStyle/>
          <a:p>
            <a:pPr>
              <a:defRPr/>
            </a:pPr>
            <a:fld id="{70AA550D-B2B2-4D5E-8579-6960E95D11EC}" type="slidenum">
              <a:rPr lang="zh-CN" altLang="en-US"/>
              <a:t>2</a:t>
            </a:fld>
            <a:endParaRPr lang="zh-CN" altLang="en-US"/>
          </a:p>
        </p:txBody>
      </p:sp>
      <p:grpSp>
        <p:nvGrpSpPr>
          <p:cNvPr id="45" name="组合 44"/>
          <p:cNvGrpSpPr/>
          <p:nvPr/>
        </p:nvGrpSpPr>
        <p:grpSpPr>
          <a:xfrm>
            <a:off x="2314020" y="3101117"/>
            <a:ext cx="4449766" cy="521970"/>
            <a:chOff x="1693870" y="3527591"/>
            <a:chExt cx="4449766" cy="521970"/>
          </a:xfrm>
          <a:solidFill>
            <a:schemeClr val="accent1"/>
          </a:solidFill>
        </p:grpSpPr>
        <p:sp>
          <p:nvSpPr>
            <p:cNvPr id="23" name="TextBox 3"/>
            <p:cNvSpPr txBox="1">
              <a:spLocks noChangeArrowheads="1"/>
            </p:cNvSpPr>
            <p:nvPr/>
          </p:nvSpPr>
          <p:spPr bwMode="auto">
            <a:xfrm>
              <a:off x="2265374" y="3527591"/>
              <a:ext cx="3878262" cy="521970"/>
            </a:xfrm>
            <a:prstGeom prst="rect">
              <a:avLst/>
            </a:prstGeom>
            <a:grpFill/>
            <a:ln w="9525">
              <a:solidFill>
                <a:schemeClr val="accent1">
                  <a:lumMod val="60000"/>
                  <a:lumOff val="40000"/>
                </a:schemeClr>
              </a:solidFill>
              <a:miter lim="800000"/>
            </a:ln>
          </p:spPr>
          <p:txBody>
            <a:bodyPr anchor="ctr">
              <a:spAutoFit/>
            </a:bodyPr>
            <a:lstStyle/>
            <a:p>
              <a:pPr marL="342900" indent="-342900" algn="ctr"/>
              <a:r>
                <a:rPr lang="zh-CN" sz="2800" b="1" dirty="0">
                  <a:solidFill>
                    <a:schemeClr val="bg1"/>
                  </a:solidFill>
                </a:rPr>
                <a:t>三、测试流程</a:t>
              </a:r>
              <a:endParaRPr lang="zh-CN" dirty="0"/>
            </a:p>
          </p:txBody>
        </p:sp>
        <p:grpSp>
          <p:nvGrpSpPr>
            <p:cNvPr id="29" name="组合 28"/>
            <p:cNvGrpSpPr/>
            <p:nvPr/>
          </p:nvGrpSpPr>
          <p:grpSpPr>
            <a:xfrm>
              <a:off x="1693870" y="3692530"/>
              <a:ext cx="357188" cy="214313"/>
              <a:chOff x="8715375" y="3143250"/>
              <a:chExt cx="357188" cy="214313"/>
            </a:xfrm>
            <a:grpFill/>
          </p:grpSpPr>
          <p:sp>
            <p:nvSpPr>
              <p:cNvPr id="30" name="燕尾形 29"/>
              <p:cNvSpPr/>
              <p:nvPr/>
            </p:nvSpPr>
            <p:spPr>
              <a:xfrm>
                <a:off x="9001125" y="3143250"/>
                <a:ext cx="71438" cy="214313"/>
              </a:xfrm>
              <a:prstGeom prst="chevron">
                <a:avLst/>
              </a:prstGeom>
              <a:grp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endParaRPr>
              </a:p>
            </p:txBody>
          </p:sp>
          <p:sp>
            <p:nvSpPr>
              <p:cNvPr id="31" name="燕尾形 30"/>
              <p:cNvSpPr/>
              <p:nvPr/>
            </p:nvSpPr>
            <p:spPr>
              <a:xfrm>
                <a:off x="8858250" y="3143250"/>
                <a:ext cx="71438" cy="214313"/>
              </a:xfrm>
              <a:prstGeom prst="chevron">
                <a:avLst/>
              </a:prstGeom>
              <a:grp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endParaRPr>
              </a:p>
            </p:txBody>
          </p:sp>
          <p:sp>
            <p:nvSpPr>
              <p:cNvPr id="32" name="燕尾形 31"/>
              <p:cNvSpPr/>
              <p:nvPr/>
            </p:nvSpPr>
            <p:spPr>
              <a:xfrm>
                <a:off x="8715375" y="3143250"/>
                <a:ext cx="71438" cy="214313"/>
              </a:xfrm>
              <a:prstGeom prst="chevron">
                <a:avLst/>
              </a:prstGeom>
              <a:grp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endParaRPr>
              </a:p>
            </p:txBody>
          </p:sp>
        </p:grpSp>
      </p:grpSp>
      <p:grpSp>
        <p:nvGrpSpPr>
          <p:cNvPr id="46" name="组合 45"/>
          <p:cNvGrpSpPr/>
          <p:nvPr/>
        </p:nvGrpSpPr>
        <p:grpSpPr>
          <a:xfrm>
            <a:off x="2314021" y="4078457"/>
            <a:ext cx="4449764" cy="521970"/>
            <a:chOff x="1693872" y="4478507"/>
            <a:chExt cx="4449764" cy="521970"/>
          </a:xfrm>
          <a:solidFill>
            <a:schemeClr val="accent1"/>
          </a:solidFill>
        </p:grpSpPr>
        <p:sp>
          <p:nvSpPr>
            <p:cNvPr id="24" name="TextBox 3"/>
            <p:cNvSpPr txBox="1">
              <a:spLocks noChangeArrowheads="1"/>
            </p:cNvSpPr>
            <p:nvPr/>
          </p:nvSpPr>
          <p:spPr bwMode="auto">
            <a:xfrm>
              <a:off x="2265374" y="4478507"/>
              <a:ext cx="3878262" cy="521970"/>
            </a:xfrm>
            <a:prstGeom prst="rect">
              <a:avLst/>
            </a:prstGeom>
            <a:grpFill/>
            <a:ln w="9525">
              <a:solidFill>
                <a:schemeClr val="accent1">
                  <a:lumMod val="60000"/>
                  <a:lumOff val="40000"/>
                </a:schemeClr>
              </a:solidFill>
              <a:miter lim="800000"/>
            </a:ln>
          </p:spPr>
          <p:txBody>
            <a:bodyPr anchor="ctr">
              <a:spAutoFit/>
            </a:bodyPr>
            <a:lstStyle/>
            <a:p>
              <a:pPr marL="342900" indent="-342900" algn="ctr"/>
              <a:r>
                <a:rPr lang="en-US" altLang="zh-CN" sz="2800" b="1" dirty="0">
                  <a:solidFill>
                    <a:schemeClr val="bg1"/>
                  </a:solidFill>
                </a:rPr>
                <a:t> </a:t>
              </a:r>
              <a:r>
                <a:rPr lang="zh-CN" sz="2800" b="1" dirty="0" smtClean="0">
                  <a:solidFill>
                    <a:schemeClr val="bg1"/>
                  </a:solidFill>
                </a:rPr>
                <a:t>四、测试方法</a:t>
              </a:r>
              <a:endParaRPr lang="zh-CN" dirty="0"/>
            </a:p>
          </p:txBody>
        </p:sp>
        <p:grpSp>
          <p:nvGrpSpPr>
            <p:cNvPr id="33" name="组合 32"/>
            <p:cNvGrpSpPr/>
            <p:nvPr/>
          </p:nvGrpSpPr>
          <p:grpSpPr>
            <a:xfrm>
              <a:off x="1693872" y="4621224"/>
              <a:ext cx="357188" cy="214313"/>
              <a:chOff x="8715375" y="3143250"/>
              <a:chExt cx="357188" cy="214313"/>
            </a:xfrm>
            <a:grpFill/>
          </p:grpSpPr>
          <p:sp>
            <p:nvSpPr>
              <p:cNvPr id="34" name="燕尾形 33"/>
              <p:cNvSpPr/>
              <p:nvPr/>
            </p:nvSpPr>
            <p:spPr>
              <a:xfrm>
                <a:off x="9001125" y="3143250"/>
                <a:ext cx="71438" cy="214313"/>
              </a:xfrm>
              <a:prstGeom prst="chevron">
                <a:avLst/>
              </a:prstGeom>
              <a:grp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endParaRPr>
              </a:p>
            </p:txBody>
          </p:sp>
          <p:sp>
            <p:nvSpPr>
              <p:cNvPr id="35" name="燕尾形 34"/>
              <p:cNvSpPr/>
              <p:nvPr/>
            </p:nvSpPr>
            <p:spPr>
              <a:xfrm>
                <a:off x="8858250" y="3143250"/>
                <a:ext cx="71438" cy="214313"/>
              </a:xfrm>
              <a:prstGeom prst="chevron">
                <a:avLst/>
              </a:prstGeom>
              <a:grp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endParaRPr>
              </a:p>
            </p:txBody>
          </p:sp>
          <p:sp>
            <p:nvSpPr>
              <p:cNvPr id="36" name="燕尾形 35"/>
              <p:cNvSpPr/>
              <p:nvPr/>
            </p:nvSpPr>
            <p:spPr>
              <a:xfrm>
                <a:off x="8715375" y="3143250"/>
                <a:ext cx="71438" cy="214313"/>
              </a:xfrm>
              <a:prstGeom prst="chevron">
                <a:avLst/>
              </a:prstGeom>
              <a:grp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endParaRPr>
              </a:p>
            </p:txBody>
          </p:sp>
        </p:grpSp>
      </p:grpSp>
      <p:grpSp>
        <p:nvGrpSpPr>
          <p:cNvPr id="47" name="组合 46"/>
          <p:cNvGrpSpPr/>
          <p:nvPr/>
        </p:nvGrpSpPr>
        <p:grpSpPr>
          <a:xfrm>
            <a:off x="2314020" y="4957935"/>
            <a:ext cx="4449766" cy="521970"/>
            <a:chOff x="1693870" y="5357985"/>
            <a:chExt cx="4449766" cy="521970"/>
          </a:xfrm>
          <a:solidFill>
            <a:schemeClr val="accent1"/>
          </a:solidFill>
        </p:grpSpPr>
        <p:grpSp>
          <p:nvGrpSpPr>
            <p:cNvPr id="37" name="组合 36"/>
            <p:cNvGrpSpPr/>
            <p:nvPr/>
          </p:nvGrpSpPr>
          <p:grpSpPr>
            <a:xfrm>
              <a:off x="1693870" y="5549918"/>
              <a:ext cx="357188" cy="214313"/>
              <a:chOff x="8715375" y="3143250"/>
              <a:chExt cx="357188" cy="214313"/>
            </a:xfrm>
            <a:grpFill/>
          </p:grpSpPr>
          <p:sp>
            <p:nvSpPr>
              <p:cNvPr id="38" name="燕尾形 37"/>
              <p:cNvSpPr/>
              <p:nvPr/>
            </p:nvSpPr>
            <p:spPr>
              <a:xfrm>
                <a:off x="9001125" y="3143250"/>
                <a:ext cx="71438" cy="214313"/>
              </a:xfrm>
              <a:prstGeom prst="chevron">
                <a:avLst/>
              </a:prstGeom>
              <a:grp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endParaRPr>
              </a:p>
            </p:txBody>
          </p:sp>
          <p:sp>
            <p:nvSpPr>
              <p:cNvPr id="39" name="燕尾形 38"/>
              <p:cNvSpPr/>
              <p:nvPr/>
            </p:nvSpPr>
            <p:spPr>
              <a:xfrm>
                <a:off x="8858250" y="3143250"/>
                <a:ext cx="71438" cy="214313"/>
              </a:xfrm>
              <a:prstGeom prst="chevron">
                <a:avLst/>
              </a:prstGeom>
              <a:grp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endParaRPr>
              </a:p>
            </p:txBody>
          </p:sp>
          <p:sp>
            <p:nvSpPr>
              <p:cNvPr id="40" name="燕尾形 39"/>
              <p:cNvSpPr/>
              <p:nvPr/>
            </p:nvSpPr>
            <p:spPr>
              <a:xfrm>
                <a:off x="8715375" y="3143250"/>
                <a:ext cx="71438" cy="214313"/>
              </a:xfrm>
              <a:prstGeom prst="chevron">
                <a:avLst/>
              </a:prstGeom>
              <a:grp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endParaRPr>
              </a:p>
            </p:txBody>
          </p:sp>
        </p:grpSp>
        <p:sp>
          <p:nvSpPr>
            <p:cNvPr id="42" name="TextBox 3"/>
            <p:cNvSpPr txBox="1">
              <a:spLocks noChangeArrowheads="1"/>
            </p:cNvSpPr>
            <p:nvPr/>
          </p:nvSpPr>
          <p:spPr bwMode="auto">
            <a:xfrm>
              <a:off x="2265374" y="5357985"/>
              <a:ext cx="3878262" cy="521970"/>
            </a:xfrm>
            <a:prstGeom prst="rect">
              <a:avLst/>
            </a:prstGeom>
            <a:grpFill/>
            <a:ln w="9525">
              <a:solidFill>
                <a:schemeClr val="accent1">
                  <a:lumMod val="60000"/>
                  <a:lumOff val="40000"/>
                </a:schemeClr>
              </a:solidFill>
              <a:miter lim="800000"/>
            </a:ln>
          </p:spPr>
          <p:txBody>
            <a:bodyPr anchor="ctr">
              <a:spAutoFit/>
            </a:bodyPr>
            <a:lstStyle/>
            <a:p>
              <a:pPr marL="342900" indent="-342900" algn="ctr"/>
              <a:r>
                <a:rPr lang="en-US" altLang="zh-CN" sz="2800" b="1" dirty="0">
                  <a:solidFill>
                    <a:schemeClr val="bg1"/>
                  </a:solidFill>
                </a:rPr>
                <a:t> </a:t>
              </a:r>
              <a:r>
                <a:rPr lang="zh-CN" sz="2800" b="1" dirty="0" smtClean="0">
                  <a:solidFill>
                    <a:schemeClr val="bg1"/>
                  </a:solidFill>
                </a:rPr>
                <a:t>五、注意要点</a:t>
              </a:r>
              <a:endParaRPr lang="zh-CN" dirty="0"/>
            </a:p>
          </p:txBody>
        </p:sp>
      </p:grpSp>
      <p:grpSp>
        <p:nvGrpSpPr>
          <p:cNvPr id="4" name="组合 3"/>
          <p:cNvGrpSpPr/>
          <p:nvPr/>
        </p:nvGrpSpPr>
        <p:grpSpPr>
          <a:xfrm>
            <a:off x="2313386" y="2150578"/>
            <a:ext cx="4449764" cy="521970"/>
            <a:chOff x="1693872" y="1763863"/>
            <a:chExt cx="4449764" cy="521970"/>
          </a:xfrm>
          <a:solidFill>
            <a:schemeClr val="accent1"/>
          </a:solidFill>
        </p:grpSpPr>
        <p:sp>
          <p:nvSpPr>
            <p:cNvPr id="6" name="TextBox 3"/>
            <p:cNvSpPr txBox="1">
              <a:spLocks noChangeArrowheads="1"/>
            </p:cNvSpPr>
            <p:nvPr/>
          </p:nvSpPr>
          <p:spPr bwMode="auto">
            <a:xfrm>
              <a:off x="2265374" y="1763863"/>
              <a:ext cx="3878262" cy="521970"/>
            </a:xfrm>
            <a:prstGeom prst="rect">
              <a:avLst/>
            </a:prstGeom>
            <a:grpFill/>
            <a:ln w="9525">
              <a:solidFill>
                <a:schemeClr val="accent1">
                  <a:lumMod val="60000"/>
                  <a:lumOff val="40000"/>
                </a:schemeClr>
              </a:solidFill>
              <a:miter lim="800000"/>
            </a:ln>
          </p:spPr>
          <p:txBody>
            <a:bodyPr anchor="ctr">
              <a:spAutoFit/>
            </a:bodyPr>
            <a:lstStyle/>
            <a:p>
              <a:pPr marL="342900" indent="-342900" algn="ctr"/>
              <a:r>
                <a:rPr lang="zh-CN" sz="2800" b="1" dirty="0" smtClean="0">
                  <a:solidFill>
                    <a:schemeClr val="bg1"/>
                  </a:solidFill>
                </a:rPr>
                <a:t>二、准备事项</a:t>
              </a:r>
              <a:endParaRPr lang="zh-CN" dirty="0"/>
            </a:p>
          </p:txBody>
        </p:sp>
        <p:grpSp>
          <p:nvGrpSpPr>
            <p:cNvPr id="10" name="组合 9"/>
            <p:cNvGrpSpPr/>
            <p:nvPr/>
          </p:nvGrpSpPr>
          <p:grpSpPr>
            <a:xfrm>
              <a:off x="1693872" y="1906580"/>
              <a:ext cx="357188" cy="214313"/>
              <a:chOff x="8715375" y="3143250"/>
              <a:chExt cx="357188" cy="214313"/>
            </a:xfrm>
            <a:grpFill/>
          </p:grpSpPr>
          <p:sp>
            <p:nvSpPr>
              <p:cNvPr id="11" name="燕尾形 10"/>
              <p:cNvSpPr/>
              <p:nvPr/>
            </p:nvSpPr>
            <p:spPr>
              <a:xfrm>
                <a:off x="9001125" y="3143250"/>
                <a:ext cx="71438" cy="214313"/>
              </a:xfrm>
              <a:prstGeom prst="chevron">
                <a:avLst/>
              </a:prstGeom>
              <a:grp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endParaRPr>
              </a:p>
            </p:txBody>
          </p:sp>
          <p:sp>
            <p:nvSpPr>
              <p:cNvPr id="12" name="燕尾形 11"/>
              <p:cNvSpPr/>
              <p:nvPr/>
            </p:nvSpPr>
            <p:spPr>
              <a:xfrm>
                <a:off x="8858250" y="3143250"/>
                <a:ext cx="71438" cy="214313"/>
              </a:xfrm>
              <a:prstGeom prst="chevron">
                <a:avLst/>
              </a:prstGeom>
              <a:grp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endParaRPr>
              </a:p>
            </p:txBody>
          </p:sp>
          <p:sp>
            <p:nvSpPr>
              <p:cNvPr id="13" name="燕尾形 12"/>
              <p:cNvSpPr/>
              <p:nvPr/>
            </p:nvSpPr>
            <p:spPr>
              <a:xfrm>
                <a:off x="8715375" y="3143250"/>
                <a:ext cx="71438" cy="214313"/>
              </a:xfrm>
              <a:prstGeom prst="chevron">
                <a:avLst/>
              </a:prstGeom>
              <a:grp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endParaRPr>
              </a:p>
            </p:txBody>
          </p:sp>
        </p:grpSp>
      </p:grpSp>
      <p:grpSp>
        <p:nvGrpSpPr>
          <p:cNvPr id="14" name="组合 13"/>
          <p:cNvGrpSpPr/>
          <p:nvPr/>
        </p:nvGrpSpPr>
        <p:grpSpPr>
          <a:xfrm>
            <a:off x="2313386" y="1292693"/>
            <a:ext cx="4449764" cy="521970"/>
            <a:chOff x="1693872" y="1763863"/>
            <a:chExt cx="4449764" cy="521970"/>
          </a:xfrm>
          <a:solidFill>
            <a:schemeClr val="accent1"/>
          </a:solidFill>
        </p:grpSpPr>
        <p:sp>
          <p:nvSpPr>
            <p:cNvPr id="15" name="TextBox 3"/>
            <p:cNvSpPr txBox="1">
              <a:spLocks noChangeArrowheads="1"/>
            </p:cNvSpPr>
            <p:nvPr/>
          </p:nvSpPr>
          <p:spPr bwMode="auto">
            <a:xfrm>
              <a:off x="2265374" y="1763863"/>
              <a:ext cx="3878262" cy="521970"/>
            </a:xfrm>
            <a:prstGeom prst="rect">
              <a:avLst/>
            </a:prstGeom>
            <a:grpFill/>
            <a:ln w="9525">
              <a:solidFill>
                <a:schemeClr val="accent1">
                  <a:lumMod val="60000"/>
                  <a:lumOff val="40000"/>
                </a:schemeClr>
              </a:solidFill>
              <a:miter lim="800000"/>
            </a:ln>
          </p:spPr>
          <p:txBody>
            <a:bodyPr anchor="ctr">
              <a:spAutoFit/>
            </a:bodyPr>
            <a:lstStyle/>
            <a:p>
              <a:pPr marL="342900" indent="-342900" algn="ctr"/>
              <a:r>
                <a:rPr lang="zh-CN" sz="2800" b="1" dirty="0" smtClean="0">
                  <a:solidFill>
                    <a:schemeClr val="bg1"/>
                  </a:solidFill>
                </a:rPr>
                <a:t>一、测试项目</a:t>
              </a:r>
              <a:endParaRPr lang="zh-CN" dirty="0"/>
            </a:p>
          </p:txBody>
        </p:sp>
        <p:grpSp>
          <p:nvGrpSpPr>
            <p:cNvPr id="16" name="组合 15"/>
            <p:cNvGrpSpPr/>
            <p:nvPr/>
          </p:nvGrpSpPr>
          <p:grpSpPr>
            <a:xfrm>
              <a:off x="1693872" y="1906580"/>
              <a:ext cx="357188" cy="214313"/>
              <a:chOff x="8715375" y="3143250"/>
              <a:chExt cx="357188" cy="214313"/>
            </a:xfrm>
            <a:grpFill/>
          </p:grpSpPr>
          <p:sp>
            <p:nvSpPr>
              <p:cNvPr id="21" name="燕尾形 20"/>
              <p:cNvSpPr/>
              <p:nvPr/>
            </p:nvSpPr>
            <p:spPr>
              <a:xfrm>
                <a:off x="9001125" y="3143250"/>
                <a:ext cx="71438" cy="214313"/>
              </a:xfrm>
              <a:prstGeom prst="chevron">
                <a:avLst/>
              </a:prstGeom>
              <a:grp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endParaRPr>
              </a:p>
            </p:txBody>
          </p:sp>
          <p:sp>
            <p:nvSpPr>
              <p:cNvPr id="22" name="燕尾形 21"/>
              <p:cNvSpPr/>
              <p:nvPr/>
            </p:nvSpPr>
            <p:spPr>
              <a:xfrm>
                <a:off x="8858250" y="3143250"/>
                <a:ext cx="71438" cy="214313"/>
              </a:xfrm>
              <a:prstGeom prst="chevron">
                <a:avLst/>
              </a:prstGeom>
              <a:grp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endParaRPr>
              </a:p>
            </p:txBody>
          </p:sp>
          <p:sp>
            <p:nvSpPr>
              <p:cNvPr id="25" name="燕尾形 24"/>
              <p:cNvSpPr/>
              <p:nvPr/>
            </p:nvSpPr>
            <p:spPr>
              <a:xfrm>
                <a:off x="8715375" y="3143250"/>
                <a:ext cx="71438" cy="214313"/>
              </a:xfrm>
              <a:prstGeom prst="chevron">
                <a:avLst/>
              </a:prstGeom>
              <a:grp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endParaRPr>
              </a:p>
            </p:txBody>
          </p:sp>
        </p:grpSp>
      </p:grpSp>
    </p:spTree>
  </p:cSld>
  <p:clrMapOvr>
    <a:masterClrMapping/>
  </p:clrMapOvr>
  <p:transition spd="med">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5" name="灯片编号占位符 4"/>
          <p:cNvSpPr>
            <a:spLocks noGrp="1"/>
          </p:cNvSpPr>
          <p:nvPr>
            <p:ph type="sldNum" sz="quarter" idx="4294967295"/>
          </p:nvPr>
        </p:nvSpPr>
        <p:spPr>
          <a:xfrm>
            <a:off x="7010400" y="6356350"/>
            <a:ext cx="2133600" cy="365125"/>
          </a:xfrm>
          <a:prstGeom prst="rect">
            <a:avLst/>
          </a:prstGeom>
        </p:spPr>
        <p:txBody>
          <a:bodyPr/>
          <a:lstStyle/>
          <a:p>
            <a:pPr>
              <a:defRPr/>
            </a:pPr>
            <a:fld id="{70AA550D-B2B2-4D5E-8579-6960E95D11EC}" type="slidenum">
              <a:rPr lang="zh-CN" altLang="en-US"/>
              <a:t>3</a:t>
            </a:fld>
            <a:endParaRPr lang="zh-CN" altLang="en-US"/>
          </a:p>
        </p:txBody>
      </p:sp>
      <p:sp>
        <p:nvSpPr>
          <p:cNvPr id="3" name="内容占位符 2"/>
          <p:cNvSpPr>
            <a:spLocks noGrp="1"/>
          </p:cNvSpPr>
          <p:nvPr>
            <p:ph idx="1"/>
          </p:nvPr>
        </p:nvSpPr>
        <p:spPr>
          <a:xfrm>
            <a:off x="650240" y="1359535"/>
            <a:ext cx="6631940" cy="4526280"/>
          </a:xfrm>
        </p:spPr>
        <p:txBody>
          <a:bodyPr/>
          <a:lstStyle/>
          <a:p>
            <a:pPr marL="514350" indent="-514350" latinLnBrk="0">
              <a:lnSpc>
                <a:spcPct val="150000"/>
              </a:lnSpc>
              <a:spcBef>
                <a:spcPts val="0"/>
              </a:spcBef>
              <a:spcAft>
                <a:spcPts val="600"/>
              </a:spcAft>
              <a:buFont typeface="+mj-lt"/>
              <a:buAutoNum type="arabicPeriod"/>
            </a:pPr>
            <a:r>
              <a:rPr lang="zh-CN" altLang="en-US" sz="2400">
                <a:latin typeface="微软雅黑" panose="020B0503020204020204" charset="-122"/>
                <a:ea typeface="微软雅黑" panose="020B0503020204020204" charset="-122"/>
                <a:cs typeface="微软雅黑" panose="020B0503020204020204" charset="-122"/>
              </a:rPr>
              <a:t>肺活量；</a:t>
            </a:r>
          </a:p>
          <a:p>
            <a:pPr marL="514350" indent="-514350" latinLnBrk="0">
              <a:lnSpc>
                <a:spcPct val="150000"/>
              </a:lnSpc>
              <a:spcBef>
                <a:spcPts val="0"/>
              </a:spcBef>
              <a:spcAft>
                <a:spcPts val="600"/>
              </a:spcAft>
              <a:buFont typeface="+mj-lt"/>
              <a:buAutoNum type="arabicPeriod"/>
            </a:pPr>
            <a:r>
              <a:rPr lang="zh-CN" altLang="en-US" sz="2400">
                <a:latin typeface="微软雅黑" panose="020B0503020204020204" charset="-122"/>
                <a:ea typeface="微软雅黑" panose="020B0503020204020204" charset="-122"/>
                <a:cs typeface="微软雅黑" panose="020B0503020204020204" charset="-122"/>
              </a:rPr>
              <a:t>身高体重；</a:t>
            </a:r>
          </a:p>
          <a:p>
            <a:pPr marL="514350" indent="-514350" latinLnBrk="0">
              <a:lnSpc>
                <a:spcPct val="150000"/>
              </a:lnSpc>
              <a:spcBef>
                <a:spcPts val="0"/>
              </a:spcBef>
              <a:spcAft>
                <a:spcPts val="600"/>
              </a:spcAft>
              <a:buFont typeface="+mj-lt"/>
              <a:buAutoNum type="arabicPeriod"/>
            </a:pPr>
            <a:r>
              <a:rPr lang="zh-CN" altLang="en-US" sz="2400">
                <a:latin typeface="微软雅黑" panose="020B0503020204020204" charset="-122"/>
                <a:ea typeface="微软雅黑" panose="020B0503020204020204" charset="-122"/>
                <a:cs typeface="微软雅黑" panose="020B0503020204020204" charset="-122"/>
              </a:rPr>
              <a:t>坐位体前屈；</a:t>
            </a:r>
          </a:p>
          <a:p>
            <a:pPr marL="514350" indent="-514350" latinLnBrk="0">
              <a:lnSpc>
                <a:spcPct val="150000"/>
              </a:lnSpc>
              <a:spcBef>
                <a:spcPts val="0"/>
              </a:spcBef>
              <a:spcAft>
                <a:spcPts val="600"/>
              </a:spcAft>
              <a:buFont typeface="+mj-lt"/>
              <a:buAutoNum type="arabicPeriod"/>
            </a:pPr>
            <a:r>
              <a:rPr lang="zh-CN" altLang="en-US" sz="2400">
                <a:latin typeface="微软雅黑" panose="020B0503020204020204" charset="-122"/>
                <a:ea typeface="微软雅黑" panose="020B0503020204020204" charset="-122"/>
                <a:cs typeface="微软雅黑" panose="020B0503020204020204" charset="-122"/>
              </a:rPr>
              <a:t>立定跳远；</a:t>
            </a:r>
          </a:p>
          <a:p>
            <a:pPr marL="514350" indent="-514350" latinLnBrk="0">
              <a:lnSpc>
                <a:spcPct val="150000"/>
              </a:lnSpc>
              <a:spcBef>
                <a:spcPts val="0"/>
              </a:spcBef>
              <a:spcAft>
                <a:spcPts val="600"/>
              </a:spcAft>
              <a:buFont typeface="+mj-lt"/>
              <a:buAutoNum type="arabicPeriod"/>
            </a:pPr>
            <a:r>
              <a:rPr lang="zh-CN" altLang="en-US" sz="2400">
                <a:latin typeface="微软雅黑" panose="020B0503020204020204" charset="-122"/>
                <a:ea typeface="微软雅黑" panose="020B0503020204020204" charset="-122"/>
                <a:cs typeface="微软雅黑" panose="020B0503020204020204" charset="-122"/>
              </a:rPr>
              <a:t>一分钟仰卧起坐（女）</a:t>
            </a:r>
            <a:r>
              <a:rPr lang="en-US" altLang="zh-CN" sz="2400">
                <a:latin typeface="微软雅黑" panose="020B0503020204020204" charset="-122"/>
                <a:ea typeface="微软雅黑" panose="020B0503020204020204" charset="-122"/>
                <a:cs typeface="微软雅黑" panose="020B0503020204020204" charset="-122"/>
              </a:rPr>
              <a:t>/</a:t>
            </a:r>
            <a:r>
              <a:rPr lang="zh-CN" altLang="en-US" sz="2400">
                <a:latin typeface="微软雅黑" panose="020B0503020204020204" charset="-122"/>
                <a:ea typeface="微软雅黑" panose="020B0503020204020204" charset="-122"/>
                <a:cs typeface="微软雅黑" panose="020B0503020204020204" charset="-122"/>
              </a:rPr>
              <a:t>引体向上（男）；</a:t>
            </a:r>
          </a:p>
          <a:p>
            <a:pPr marL="514350" indent="-514350" latinLnBrk="0">
              <a:lnSpc>
                <a:spcPct val="150000"/>
              </a:lnSpc>
              <a:spcBef>
                <a:spcPts val="0"/>
              </a:spcBef>
              <a:spcAft>
                <a:spcPts val="600"/>
              </a:spcAft>
              <a:buFont typeface="+mj-lt"/>
              <a:buAutoNum type="arabicPeriod"/>
            </a:pPr>
            <a:r>
              <a:rPr lang="en-US" altLang="zh-CN" sz="2400">
                <a:latin typeface="微软雅黑" panose="020B0503020204020204" charset="-122"/>
                <a:ea typeface="微软雅黑" panose="020B0503020204020204" charset="-122"/>
                <a:cs typeface="微软雅黑" panose="020B0503020204020204" charset="-122"/>
              </a:rPr>
              <a:t>50</a:t>
            </a:r>
            <a:r>
              <a:rPr lang="zh-CN" altLang="en-US" sz="2400">
                <a:latin typeface="微软雅黑" panose="020B0503020204020204" charset="-122"/>
                <a:ea typeface="微软雅黑" panose="020B0503020204020204" charset="-122"/>
                <a:cs typeface="微软雅黑" panose="020B0503020204020204" charset="-122"/>
              </a:rPr>
              <a:t>米跑；</a:t>
            </a:r>
          </a:p>
          <a:p>
            <a:pPr marL="514350" indent="-514350" latinLnBrk="0">
              <a:lnSpc>
                <a:spcPct val="150000"/>
              </a:lnSpc>
              <a:spcBef>
                <a:spcPts val="0"/>
              </a:spcBef>
              <a:spcAft>
                <a:spcPts val="600"/>
              </a:spcAft>
              <a:buFont typeface="+mj-lt"/>
              <a:buAutoNum type="arabicPeriod"/>
            </a:pPr>
            <a:r>
              <a:rPr lang="en-US" altLang="zh-CN" sz="2400">
                <a:latin typeface="微软雅黑" panose="020B0503020204020204" charset="-122"/>
                <a:ea typeface="微软雅黑" panose="020B0503020204020204" charset="-122"/>
                <a:cs typeface="微软雅黑" panose="020B0503020204020204" charset="-122"/>
              </a:rPr>
              <a:t>800</a:t>
            </a:r>
            <a:r>
              <a:rPr lang="zh-CN" altLang="en-US" sz="2400">
                <a:latin typeface="微软雅黑" panose="020B0503020204020204" charset="-122"/>
                <a:ea typeface="微软雅黑" panose="020B0503020204020204" charset="-122"/>
                <a:cs typeface="微软雅黑" panose="020B0503020204020204" charset="-122"/>
              </a:rPr>
              <a:t>米跑（女）</a:t>
            </a:r>
            <a:r>
              <a:rPr lang="en-US" altLang="zh-CN" sz="2400">
                <a:latin typeface="微软雅黑" panose="020B0503020204020204" charset="-122"/>
                <a:ea typeface="微软雅黑" panose="020B0503020204020204" charset="-122"/>
                <a:cs typeface="微软雅黑" panose="020B0503020204020204" charset="-122"/>
              </a:rPr>
              <a:t>/1000</a:t>
            </a:r>
            <a:r>
              <a:rPr lang="zh-CN" altLang="en-US" sz="2400">
                <a:latin typeface="微软雅黑" panose="020B0503020204020204" charset="-122"/>
                <a:ea typeface="微软雅黑" panose="020B0503020204020204" charset="-122"/>
                <a:cs typeface="微软雅黑" panose="020B0503020204020204" charset="-122"/>
              </a:rPr>
              <a:t>米跑（男）。</a:t>
            </a:r>
          </a:p>
        </p:txBody>
      </p:sp>
      <p:grpSp>
        <p:nvGrpSpPr>
          <p:cNvPr id="14" name="组合 13"/>
          <p:cNvGrpSpPr/>
          <p:nvPr/>
        </p:nvGrpSpPr>
        <p:grpSpPr>
          <a:xfrm>
            <a:off x="78821" y="869783"/>
            <a:ext cx="4449764" cy="521970"/>
            <a:chOff x="1693872" y="1763863"/>
            <a:chExt cx="4449764" cy="521970"/>
          </a:xfrm>
          <a:solidFill>
            <a:schemeClr val="accent1"/>
          </a:solidFill>
        </p:grpSpPr>
        <p:sp>
          <p:nvSpPr>
            <p:cNvPr id="15" name="TextBox 3"/>
            <p:cNvSpPr txBox="1">
              <a:spLocks noChangeArrowheads="1"/>
            </p:cNvSpPr>
            <p:nvPr/>
          </p:nvSpPr>
          <p:spPr bwMode="auto">
            <a:xfrm>
              <a:off x="2265374" y="1763863"/>
              <a:ext cx="3878262" cy="521970"/>
            </a:xfrm>
            <a:prstGeom prst="rect">
              <a:avLst/>
            </a:prstGeom>
            <a:grpFill/>
            <a:ln w="9525">
              <a:solidFill>
                <a:schemeClr val="accent1">
                  <a:lumMod val="60000"/>
                  <a:lumOff val="40000"/>
                </a:schemeClr>
              </a:solidFill>
              <a:miter lim="800000"/>
            </a:ln>
          </p:spPr>
          <p:txBody>
            <a:bodyPr anchor="ctr">
              <a:spAutoFit/>
            </a:bodyPr>
            <a:lstStyle/>
            <a:p>
              <a:pPr marL="342900" indent="-342900" algn="ctr"/>
              <a:r>
                <a:rPr lang="zh-CN" sz="2800" b="1" dirty="0" smtClean="0">
                  <a:solidFill>
                    <a:schemeClr val="bg1"/>
                  </a:solidFill>
                </a:rPr>
                <a:t>一、测试项目</a:t>
              </a:r>
              <a:endParaRPr lang="zh-CN" dirty="0"/>
            </a:p>
          </p:txBody>
        </p:sp>
        <p:grpSp>
          <p:nvGrpSpPr>
            <p:cNvPr id="16" name="组合 15"/>
            <p:cNvGrpSpPr/>
            <p:nvPr/>
          </p:nvGrpSpPr>
          <p:grpSpPr>
            <a:xfrm>
              <a:off x="1693872" y="1906580"/>
              <a:ext cx="357188" cy="214313"/>
              <a:chOff x="8715375" y="3143250"/>
              <a:chExt cx="357188" cy="214313"/>
            </a:xfrm>
            <a:grpFill/>
          </p:grpSpPr>
          <p:sp>
            <p:nvSpPr>
              <p:cNvPr id="21" name="燕尾形 20"/>
              <p:cNvSpPr/>
              <p:nvPr/>
            </p:nvSpPr>
            <p:spPr>
              <a:xfrm>
                <a:off x="9001125" y="3143250"/>
                <a:ext cx="71438" cy="214313"/>
              </a:xfrm>
              <a:prstGeom prst="chevron">
                <a:avLst/>
              </a:prstGeom>
              <a:grp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endParaRPr>
              </a:p>
            </p:txBody>
          </p:sp>
          <p:sp>
            <p:nvSpPr>
              <p:cNvPr id="22" name="燕尾形 21"/>
              <p:cNvSpPr/>
              <p:nvPr/>
            </p:nvSpPr>
            <p:spPr>
              <a:xfrm>
                <a:off x="8858250" y="3143250"/>
                <a:ext cx="71438" cy="214313"/>
              </a:xfrm>
              <a:prstGeom prst="chevron">
                <a:avLst/>
              </a:prstGeom>
              <a:grp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endParaRPr>
              </a:p>
            </p:txBody>
          </p:sp>
          <p:sp>
            <p:nvSpPr>
              <p:cNvPr id="25" name="燕尾形 24"/>
              <p:cNvSpPr/>
              <p:nvPr/>
            </p:nvSpPr>
            <p:spPr>
              <a:xfrm>
                <a:off x="8715375" y="3143250"/>
                <a:ext cx="71438" cy="214313"/>
              </a:xfrm>
              <a:prstGeom prst="chevron">
                <a:avLst/>
              </a:prstGeom>
              <a:grp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endParaRPr>
              </a:p>
            </p:txBody>
          </p:sp>
        </p:grpSp>
      </p:grpSp>
    </p:spTree>
  </p:cSld>
  <p:clrMapOvr>
    <a:masterClrMapping/>
  </p:clrMapOvr>
  <p:transition spd="med">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表格 7"/>
          <p:cNvGraphicFramePr/>
          <p:nvPr/>
        </p:nvGraphicFramePr>
        <p:xfrm>
          <a:off x="827405" y="1052830"/>
          <a:ext cx="7430346" cy="3048000"/>
        </p:xfrm>
        <a:graphic>
          <a:graphicData uri="http://schemas.openxmlformats.org/drawingml/2006/table">
            <a:tbl>
              <a:tblPr firstRow="1" bandRow="1">
                <a:tableStyleId>{5C22544A-7EE6-4342-B048-85BDC9FD1C3A}</a:tableStyleId>
              </a:tblPr>
              <a:tblGrid>
                <a:gridCol w="2132330"/>
                <a:gridCol w="3959860"/>
                <a:gridCol w="1338156"/>
              </a:tblGrid>
              <a:tr h="381000">
                <a:tc>
                  <a:txBody>
                    <a:bodyPr/>
                    <a:lstStyle/>
                    <a:p>
                      <a:pPr indent="0" algn="ctr">
                        <a:buNone/>
                      </a:pPr>
                      <a:r>
                        <a:rPr lang="en-US" sz="1600" b="0">
                          <a:latin typeface="仿宋_GB2312" charset="0"/>
                          <a:cs typeface="仿宋_GB2312" charset="0"/>
                        </a:rPr>
                        <a:t>测试对象</a:t>
                      </a:r>
                      <a:endParaRPr lang="en-US" altLang="en-US" sz="1600" b="0">
                        <a:latin typeface="仿宋_GB2312" charset="0"/>
                        <a:ea typeface="仿宋_GB2312" charset="0"/>
                        <a:cs typeface="仿宋_GB2312" charset="0"/>
                      </a:endParaRPr>
                    </a:p>
                  </a:txBody>
                  <a:tcPr marL="68580" marR="68580" marT="0" marB="0" anchor="ctr"/>
                </a:tc>
                <a:tc>
                  <a:txBody>
                    <a:bodyPr/>
                    <a:lstStyle/>
                    <a:p>
                      <a:pPr indent="0" algn="ctr">
                        <a:buNone/>
                      </a:pPr>
                      <a:r>
                        <a:rPr lang="en-US" sz="1600" b="0">
                          <a:latin typeface="仿宋_GB2312" charset="0"/>
                          <a:cs typeface="仿宋_GB2312" charset="0"/>
                        </a:rPr>
                        <a:t>单项指标</a:t>
                      </a:r>
                      <a:endParaRPr lang="en-US" altLang="en-US" sz="1600" b="0">
                        <a:latin typeface="仿宋_GB2312" charset="0"/>
                        <a:ea typeface="仿宋_GB2312" charset="0"/>
                        <a:cs typeface="仿宋_GB2312" charset="0"/>
                      </a:endParaRPr>
                    </a:p>
                  </a:txBody>
                  <a:tcPr marL="68580" marR="68580" marT="0" marB="0" anchor="ctr"/>
                </a:tc>
                <a:tc>
                  <a:txBody>
                    <a:bodyPr/>
                    <a:lstStyle/>
                    <a:p>
                      <a:pPr indent="0" algn="ctr">
                        <a:buNone/>
                      </a:pPr>
                      <a:r>
                        <a:rPr lang="en-US" sz="1600" b="0">
                          <a:latin typeface="仿宋_GB2312" charset="0"/>
                          <a:cs typeface="仿宋_GB2312" charset="0"/>
                        </a:rPr>
                        <a:t>权重（%）</a:t>
                      </a:r>
                      <a:endParaRPr lang="en-US" altLang="en-US" sz="1600" b="0">
                        <a:latin typeface="仿宋_GB2312" charset="0"/>
                        <a:ea typeface="仿宋_GB2312" charset="0"/>
                        <a:cs typeface="仿宋_GB2312" charset="0"/>
                      </a:endParaRPr>
                    </a:p>
                  </a:txBody>
                  <a:tcPr marL="68580" marR="68580" marT="0" marB="0" anchor="ctr"/>
                </a:tc>
              </a:tr>
              <a:tr h="381000">
                <a:tc rowSpan="7">
                  <a:txBody>
                    <a:bodyPr/>
                    <a:lstStyle/>
                    <a:p>
                      <a:pPr indent="0" algn="ctr">
                        <a:buNone/>
                      </a:pPr>
                      <a:r>
                        <a:rPr lang="en-US" altLang="zh-CN" sz="1600">
                          <a:latin typeface="仿宋_GB2312" charset="0"/>
                        </a:rPr>
                        <a:t> </a:t>
                      </a:r>
                    </a:p>
                    <a:p>
                      <a:pPr indent="0" algn="ctr">
                        <a:buNone/>
                      </a:pPr>
                      <a:r>
                        <a:rPr lang="en-US" altLang="zh-CN" sz="2800">
                          <a:latin typeface="仿宋_GB2312" charset="0"/>
                        </a:rPr>
                        <a:t>大学1-4年级</a:t>
                      </a:r>
                    </a:p>
                    <a:p>
                      <a:pPr indent="0" algn="ctr">
                        <a:buNone/>
                      </a:pPr>
                      <a:r>
                        <a:rPr lang="en-US" altLang="zh-CN" sz="1600">
                          <a:latin typeface="仿宋_GB2312" charset="0"/>
                        </a:rPr>
                        <a:t> </a:t>
                      </a:r>
                    </a:p>
                    <a:p>
                      <a:pPr indent="0" algn="ctr">
                        <a:buNone/>
                      </a:pPr>
                      <a:r>
                        <a:rPr lang="en-US" altLang="zh-CN" sz="1600">
                          <a:latin typeface="仿宋_GB2312" charset="0"/>
                        </a:rPr>
                        <a:t> </a:t>
                      </a:r>
                    </a:p>
                    <a:p>
                      <a:pPr indent="0" algn="ctr">
                        <a:buNone/>
                      </a:pPr>
                      <a:r>
                        <a:rPr lang="en-US" altLang="zh-CN" sz="1600">
                          <a:latin typeface="仿宋_GB2312" charset="0"/>
                        </a:rPr>
                        <a:t> </a:t>
                      </a:r>
                    </a:p>
                    <a:p>
                      <a:pPr indent="0" algn="ctr">
                        <a:buNone/>
                      </a:pPr>
                      <a:r>
                        <a:rPr lang="en-US" altLang="zh-CN" sz="1600">
                          <a:latin typeface="仿宋_GB2312" charset="0"/>
                        </a:rPr>
                        <a:t> </a:t>
                      </a:r>
                      <a:endParaRPr lang="en-US" altLang="zh-CN" sz="1600" b="0">
                        <a:latin typeface="仿宋_GB2312" charset="0"/>
                        <a:cs typeface="仿宋_GB2312" charset="0"/>
                      </a:endParaRPr>
                    </a:p>
                  </a:txBody>
                  <a:tcPr marL="68580" marR="68580" marT="0" marB="0" anchor="ctr"/>
                </a:tc>
                <a:tc>
                  <a:txBody>
                    <a:bodyPr/>
                    <a:lstStyle/>
                    <a:p>
                      <a:pPr indent="0" algn="ctr">
                        <a:buNone/>
                      </a:pPr>
                      <a:r>
                        <a:rPr lang="en-US" sz="1600" b="0">
                          <a:latin typeface="仿宋_GB2312" charset="0"/>
                          <a:cs typeface="仿宋_GB2312" charset="0"/>
                        </a:rPr>
                        <a:t>体重指数（BMI）</a:t>
                      </a:r>
                      <a:endParaRPr lang="en-US" altLang="en-US" sz="1600" b="0">
                        <a:latin typeface="仿宋_GB2312" charset="0"/>
                        <a:ea typeface="仿宋_GB2312" charset="0"/>
                        <a:cs typeface="仿宋_GB2312" charset="0"/>
                      </a:endParaRPr>
                    </a:p>
                  </a:txBody>
                  <a:tcPr marL="68580" marR="68580" marT="0" marB="0" anchor="ctr"/>
                </a:tc>
                <a:tc>
                  <a:txBody>
                    <a:bodyPr/>
                    <a:lstStyle/>
                    <a:p>
                      <a:pPr indent="0" algn="ctr">
                        <a:buNone/>
                      </a:pPr>
                      <a:r>
                        <a:rPr lang="en-US" sz="1600" b="0">
                          <a:latin typeface="仿宋_GB2312" charset="0"/>
                          <a:cs typeface="仿宋_GB2312" charset="0"/>
                        </a:rPr>
                        <a:t>15</a:t>
                      </a:r>
                      <a:endParaRPr lang="en-US" altLang="en-US" sz="1600" b="0">
                        <a:latin typeface="仿宋_GB2312" charset="0"/>
                        <a:ea typeface="仿宋_GB2312" charset="0"/>
                        <a:cs typeface="仿宋_GB2312" charset="0"/>
                      </a:endParaRPr>
                    </a:p>
                  </a:txBody>
                  <a:tcPr marL="68580" marR="68580" marT="0" marB="0" anchor="ctr"/>
                </a:tc>
              </a:tr>
              <a:tr h="381000">
                <a:tc vMerge="1">
                  <a:txBody>
                    <a:bodyPr/>
                    <a:lstStyle/>
                    <a:p>
                      <a:endParaRPr lang="zh-CN"/>
                    </a:p>
                  </a:txBody>
                  <a:tcPr marL="68580" marR="68580" marT="0" marB="0" anchor="ctr"/>
                </a:tc>
                <a:tc>
                  <a:txBody>
                    <a:bodyPr/>
                    <a:lstStyle/>
                    <a:p>
                      <a:pPr indent="0" algn="ctr">
                        <a:buNone/>
                      </a:pPr>
                      <a:r>
                        <a:rPr lang="en-US" sz="1600" b="0">
                          <a:latin typeface="仿宋_GB2312" charset="0"/>
                          <a:cs typeface="仿宋_GB2312" charset="0"/>
                        </a:rPr>
                        <a:t>肺活量</a:t>
                      </a:r>
                      <a:endParaRPr lang="en-US" altLang="en-US" sz="1600" b="0">
                        <a:latin typeface="仿宋_GB2312" charset="0"/>
                        <a:ea typeface="仿宋_GB2312" charset="0"/>
                        <a:cs typeface="仿宋_GB2312" charset="0"/>
                      </a:endParaRPr>
                    </a:p>
                  </a:txBody>
                  <a:tcPr marL="68580" marR="68580" marT="0" marB="0" anchor="ctr"/>
                </a:tc>
                <a:tc>
                  <a:txBody>
                    <a:bodyPr/>
                    <a:lstStyle/>
                    <a:p>
                      <a:pPr indent="0" algn="ctr">
                        <a:buNone/>
                      </a:pPr>
                      <a:r>
                        <a:rPr lang="en-US" sz="1600" b="0">
                          <a:latin typeface="仿宋_GB2312" charset="0"/>
                          <a:cs typeface="仿宋_GB2312" charset="0"/>
                        </a:rPr>
                        <a:t>15</a:t>
                      </a:r>
                      <a:endParaRPr lang="en-US" altLang="en-US" sz="1600" b="0">
                        <a:latin typeface="仿宋_GB2312" charset="0"/>
                        <a:ea typeface="仿宋_GB2312" charset="0"/>
                        <a:cs typeface="仿宋_GB2312" charset="0"/>
                      </a:endParaRPr>
                    </a:p>
                  </a:txBody>
                  <a:tcPr marL="68580" marR="68580" marT="0" marB="0" anchor="ctr"/>
                </a:tc>
              </a:tr>
              <a:tr h="381000">
                <a:tc vMerge="1">
                  <a:txBody>
                    <a:bodyPr/>
                    <a:lstStyle/>
                    <a:p>
                      <a:endParaRPr lang="zh-CN"/>
                    </a:p>
                  </a:txBody>
                  <a:tcPr marL="68580" marR="68580" marT="0" marB="0" anchor="ctr"/>
                </a:tc>
                <a:tc>
                  <a:txBody>
                    <a:bodyPr/>
                    <a:lstStyle/>
                    <a:p>
                      <a:pPr indent="0" algn="ctr">
                        <a:buNone/>
                      </a:pPr>
                      <a:r>
                        <a:rPr lang="en-US" sz="1600" b="0">
                          <a:latin typeface="仿宋_GB2312" charset="0"/>
                          <a:cs typeface="仿宋_GB2312" charset="0"/>
                        </a:rPr>
                        <a:t>50米跑</a:t>
                      </a:r>
                      <a:endParaRPr lang="en-US" altLang="en-US" sz="1600" b="0">
                        <a:latin typeface="仿宋_GB2312" charset="0"/>
                        <a:ea typeface="仿宋_GB2312" charset="0"/>
                        <a:cs typeface="仿宋_GB2312" charset="0"/>
                      </a:endParaRPr>
                    </a:p>
                  </a:txBody>
                  <a:tcPr marL="68580" marR="68580" marT="0" marB="0" anchor="ctr"/>
                </a:tc>
                <a:tc>
                  <a:txBody>
                    <a:bodyPr/>
                    <a:lstStyle/>
                    <a:p>
                      <a:pPr indent="0" algn="ctr">
                        <a:buNone/>
                      </a:pPr>
                      <a:r>
                        <a:rPr lang="en-US" sz="1600" b="0">
                          <a:latin typeface="仿宋_GB2312" charset="0"/>
                          <a:cs typeface="仿宋_GB2312" charset="0"/>
                        </a:rPr>
                        <a:t>20</a:t>
                      </a:r>
                      <a:endParaRPr lang="en-US" altLang="en-US" sz="1600" b="0">
                        <a:latin typeface="仿宋_GB2312" charset="0"/>
                        <a:ea typeface="仿宋_GB2312" charset="0"/>
                        <a:cs typeface="仿宋_GB2312" charset="0"/>
                      </a:endParaRPr>
                    </a:p>
                  </a:txBody>
                  <a:tcPr marL="68580" marR="68580" marT="0" marB="0" anchor="ctr"/>
                </a:tc>
              </a:tr>
              <a:tr h="381000">
                <a:tc vMerge="1">
                  <a:txBody>
                    <a:bodyPr/>
                    <a:lstStyle/>
                    <a:p>
                      <a:endParaRPr lang="zh-CN"/>
                    </a:p>
                  </a:txBody>
                  <a:tcPr marL="68580" marR="68580" marT="0" marB="0"/>
                </a:tc>
                <a:tc>
                  <a:txBody>
                    <a:bodyPr/>
                    <a:lstStyle/>
                    <a:p>
                      <a:pPr indent="0" algn="ctr">
                        <a:buNone/>
                      </a:pPr>
                      <a:r>
                        <a:rPr lang="en-US" sz="1600" b="0">
                          <a:latin typeface="仿宋_GB2312" charset="0"/>
                          <a:cs typeface="仿宋_GB2312" charset="0"/>
                        </a:rPr>
                        <a:t>坐位体前屈</a:t>
                      </a:r>
                      <a:endParaRPr lang="en-US" altLang="en-US" sz="1600" b="0">
                        <a:latin typeface="仿宋_GB2312" charset="0"/>
                        <a:ea typeface="仿宋_GB2312" charset="0"/>
                        <a:cs typeface="仿宋_GB2312" charset="0"/>
                      </a:endParaRPr>
                    </a:p>
                  </a:txBody>
                  <a:tcPr marL="68580" marR="68580" marT="0" marB="0" anchor="ctr"/>
                </a:tc>
                <a:tc>
                  <a:txBody>
                    <a:bodyPr/>
                    <a:lstStyle/>
                    <a:p>
                      <a:pPr indent="0" algn="ctr">
                        <a:buNone/>
                      </a:pPr>
                      <a:r>
                        <a:rPr lang="en-US" sz="1600" b="0">
                          <a:latin typeface="仿宋_GB2312" charset="0"/>
                          <a:cs typeface="仿宋_GB2312" charset="0"/>
                        </a:rPr>
                        <a:t>10</a:t>
                      </a:r>
                      <a:endParaRPr lang="en-US" altLang="en-US" sz="1600" b="0">
                        <a:latin typeface="仿宋_GB2312" charset="0"/>
                        <a:ea typeface="仿宋_GB2312" charset="0"/>
                        <a:cs typeface="仿宋_GB2312" charset="0"/>
                      </a:endParaRPr>
                    </a:p>
                  </a:txBody>
                  <a:tcPr marL="68580" marR="68580" marT="0" marB="0" anchor="ctr"/>
                </a:tc>
              </a:tr>
              <a:tr h="381000">
                <a:tc vMerge="1">
                  <a:txBody>
                    <a:bodyPr/>
                    <a:lstStyle/>
                    <a:p>
                      <a:endParaRPr lang="zh-CN"/>
                    </a:p>
                  </a:txBody>
                  <a:tcPr marL="68580" marR="68580" marT="0" marB="0"/>
                </a:tc>
                <a:tc>
                  <a:txBody>
                    <a:bodyPr/>
                    <a:lstStyle/>
                    <a:p>
                      <a:pPr indent="0" algn="ctr">
                        <a:buNone/>
                      </a:pPr>
                      <a:r>
                        <a:rPr lang="en-US" sz="1600" b="0">
                          <a:latin typeface="仿宋_GB2312" charset="0"/>
                          <a:cs typeface="仿宋_GB2312" charset="0"/>
                        </a:rPr>
                        <a:t>立定跳远</a:t>
                      </a:r>
                      <a:endParaRPr lang="en-US" altLang="en-US" sz="1600" b="0">
                        <a:latin typeface="仿宋_GB2312" charset="0"/>
                        <a:ea typeface="仿宋_GB2312" charset="0"/>
                        <a:cs typeface="仿宋_GB2312" charset="0"/>
                      </a:endParaRPr>
                    </a:p>
                  </a:txBody>
                  <a:tcPr marL="68580" marR="68580" marT="0" marB="0" anchor="ctr"/>
                </a:tc>
                <a:tc>
                  <a:txBody>
                    <a:bodyPr/>
                    <a:lstStyle/>
                    <a:p>
                      <a:pPr indent="0" algn="ctr">
                        <a:buNone/>
                      </a:pPr>
                      <a:r>
                        <a:rPr lang="en-US" sz="1600" b="0">
                          <a:latin typeface="仿宋_GB2312" charset="0"/>
                          <a:cs typeface="仿宋_GB2312" charset="0"/>
                        </a:rPr>
                        <a:t>10</a:t>
                      </a:r>
                      <a:endParaRPr lang="en-US" altLang="en-US" sz="1600" b="0">
                        <a:latin typeface="仿宋_GB2312" charset="0"/>
                        <a:ea typeface="仿宋_GB2312" charset="0"/>
                        <a:cs typeface="仿宋_GB2312" charset="0"/>
                      </a:endParaRPr>
                    </a:p>
                  </a:txBody>
                  <a:tcPr marL="68580" marR="68580" marT="0" marB="0" anchor="ctr"/>
                </a:tc>
              </a:tr>
              <a:tr h="381000">
                <a:tc vMerge="1">
                  <a:txBody>
                    <a:bodyPr/>
                    <a:lstStyle/>
                    <a:p>
                      <a:endParaRPr lang="zh-CN"/>
                    </a:p>
                  </a:txBody>
                  <a:tcPr marL="68580" marR="68580" marT="0" marB="0"/>
                </a:tc>
                <a:tc>
                  <a:txBody>
                    <a:bodyPr/>
                    <a:lstStyle/>
                    <a:p>
                      <a:pPr indent="0" algn="ctr">
                        <a:buNone/>
                      </a:pPr>
                      <a:r>
                        <a:rPr lang="en-US" sz="1600" b="0">
                          <a:latin typeface="仿宋_GB2312" charset="0"/>
                          <a:cs typeface="仿宋_GB2312" charset="0"/>
                        </a:rPr>
                        <a:t>引体向上（男）/1分钟仰卧起坐   坐（女）</a:t>
                      </a:r>
                      <a:endParaRPr lang="en-US" altLang="en-US" sz="1600" b="0">
                        <a:latin typeface="仿宋_GB2312" charset="0"/>
                        <a:ea typeface="仿宋_GB2312" charset="0"/>
                        <a:cs typeface="仿宋_GB2312" charset="0"/>
                      </a:endParaRPr>
                    </a:p>
                  </a:txBody>
                  <a:tcPr marL="68580" marR="68580" marT="0" marB="0" anchor="ctr"/>
                </a:tc>
                <a:tc>
                  <a:txBody>
                    <a:bodyPr/>
                    <a:lstStyle/>
                    <a:p>
                      <a:pPr indent="0" algn="ctr">
                        <a:buNone/>
                      </a:pPr>
                      <a:r>
                        <a:rPr lang="en-US" sz="1600" b="0">
                          <a:latin typeface="仿宋_GB2312" charset="0"/>
                          <a:cs typeface="仿宋_GB2312" charset="0"/>
                        </a:rPr>
                        <a:t>10</a:t>
                      </a:r>
                      <a:endParaRPr lang="en-US" altLang="en-US" sz="1600" b="0">
                        <a:latin typeface="仿宋_GB2312" charset="0"/>
                        <a:ea typeface="仿宋_GB2312" charset="0"/>
                        <a:cs typeface="仿宋_GB2312" charset="0"/>
                      </a:endParaRPr>
                    </a:p>
                  </a:txBody>
                  <a:tcPr marL="68580" marR="68580" marT="0" marB="0" anchor="ctr"/>
                </a:tc>
              </a:tr>
              <a:tr h="381000">
                <a:tc vMerge="1">
                  <a:txBody>
                    <a:bodyPr/>
                    <a:lstStyle/>
                    <a:p>
                      <a:endParaRPr lang="zh-CN"/>
                    </a:p>
                  </a:txBody>
                  <a:tcPr marL="68580" marR="68580" marT="0" marB="0"/>
                </a:tc>
                <a:tc>
                  <a:txBody>
                    <a:bodyPr/>
                    <a:lstStyle/>
                    <a:p>
                      <a:pPr indent="0" algn="ctr">
                        <a:buNone/>
                      </a:pPr>
                      <a:r>
                        <a:rPr lang="en-US" sz="1600" b="0">
                          <a:latin typeface="仿宋_GB2312" charset="0"/>
                          <a:cs typeface="仿宋_GB2312" charset="0"/>
                        </a:rPr>
                        <a:t>1000米跑（男）/800米跑（女）</a:t>
                      </a:r>
                      <a:endParaRPr lang="en-US" altLang="en-US" sz="1600" b="0">
                        <a:latin typeface="仿宋_GB2312" charset="0"/>
                        <a:ea typeface="仿宋_GB2312" charset="0"/>
                        <a:cs typeface="仿宋_GB2312" charset="0"/>
                      </a:endParaRPr>
                    </a:p>
                  </a:txBody>
                  <a:tcPr marL="68580" marR="68580" marT="0" marB="0" anchor="ctr"/>
                </a:tc>
                <a:tc>
                  <a:txBody>
                    <a:bodyPr/>
                    <a:lstStyle/>
                    <a:p>
                      <a:pPr indent="0" algn="ctr">
                        <a:buNone/>
                      </a:pPr>
                      <a:r>
                        <a:rPr lang="en-US" sz="1600" b="0">
                          <a:latin typeface="仿宋_GB2312" charset="0"/>
                          <a:cs typeface="仿宋_GB2312" charset="0"/>
                        </a:rPr>
                        <a:t>20</a:t>
                      </a:r>
                      <a:endParaRPr lang="en-US" altLang="en-US" sz="1600" b="0">
                        <a:latin typeface="仿宋_GB2312" charset="0"/>
                        <a:ea typeface="仿宋_GB2312" charset="0"/>
                        <a:cs typeface="仿宋_GB2312" charset="0"/>
                      </a:endParaRPr>
                    </a:p>
                  </a:txBody>
                  <a:tcPr marL="68580" marR="68580" marT="0" marB="0" anchor="ctr"/>
                </a:tc>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5" name="灯片编号占位符 4"/>
          <p:cNvSpPr>
            <a:spLocks noGrp="1"/>
          </p:cNvSpPr>
          <p:nvPr>
            <p:ph type="sldNum" sz="quarter" idx="4294967295"/>
          </p:nvPr>
        </p:nvSpPr>
        <p:spPr>
          <a:xfrm>
            <a:off x="7010400" y="6356350"/>
            <a:ext cx="2133600" cy="365125"/>
          </a:xfrm>
          <a:prstGeom prst="rect">
            <a:avLst/>
          </a:prstGeom>
        </p:spPr>
        <p:txBody>
          <a:bodyPr/>
          <a:lstStyle/>
          <a:p>
            <a:pPr>
              <a:defRPr/>
            </a:pPr>
            <a:fld id="{70AA550D-B2B2-4D5E-8579-6960E95D11EC}" type="slidenum">
              <a:rPr lang="zh-CN" altLang="en-US"/>
              <a:t>5</a:t>
            </a:fld>
            <a:endParaRPr lang="zh-CN" altLang="en-US"/>
          </a:p>
        </p:txBody>
      </p:sp>
      <p:sp>
        <p:nvSpPr>
          <p:cNvPr id="4098" name="内容占位符 2"/>
          <p:cNvSpPr>
            <a:spLocks noGrp="1"/>
          </p:cNvSpPr>
          <p:nvPr>
            <p:ph idx="1"/>
          </p:nvPr>
        </p:nvSpPr>
        <p:spPr>
          <a:xfrm>
            <a:off x="303530" y="1765300"/>
            <a:ext cx="8691245" cy="4237355"/>
          </a:xfrm>
        </p:spPr>
        <p:txBody>
          <a:bodyPr anchor="t" anchorCtr="0"/>
          <a:lstStyle/>
          <a:p>
            <a:pPr marL="514350" indent="-514350" latinLnBrk="0">
              <a:lnSpc>
                <a:spcPct val="150000"/>
              </a:lnSpc>
              <a:spcBef>
                <a:spcPts val="0"/>
              </a:spcBef>
              <a:spcAft>
                <a:spcPts val="1200"/>
              </a:spcAft>
              <a:buAutoNum type="arabicPeriod"/>
            </a:pPr>
            <a:r>
              <a:rPr lang="zh-CN" altLang="en-US" sz="2400">
                <a:latin typeface="微软雅黑" panose="020B0503020204020204" charset="-122"/>
                <a:ea typeface="微软雅黑" panose="020B0503020204020204" charset="-122"/>
                <a:cs typeface="微软雅黑" panose="020B0503020204020204" charset="-122"/>
              </a:rPr>
              <a:t>前期先测室内项目，后期周六、日测</a:t>
            </a:r>
            <a:r>
              <a:rPr lang="en-US" altLang="zh-CN" sz="2400">
                <a:latin typeface="微软雅黑" panose="020B0503020204020204" charset="-122"/>
                <a:ea typeface="微软雅黑" panose="020B0503020204020204" charset="-122"/>
                <a:cs typeface="微软雅黑" panose="020B0503020204020204" charset="-122"/>
              </a:rPr>
              <a:t>50m/800m/1000m</a:t>
            </a:r>
            <a:r>
              <a:rPr lang="zh-CN" altLang="en-US" sz="2400">
                <a:latin typeface="微软雅黑" panose="020B0503020204020204" charset="-122"/>
                <a:ea typeface="微软雅黑" panose="020B0503020204020204" charset="-122"/>
                <a:cs typeface="微软雅黑" panose="020B0503020204020204" charset="-122"/>
              </a:rPr>
              <a:t>。</a:t>
            </a:r>
          </a:p>
          <a:p>
            <a:pPr marL="514350" indent="-514350" latinLnBrk="0">
              <a:lnSpc>
                <a:spcPct val="150000"/>
              </a:lnSpc>
              <a:spcBef>
                <a:spcPts val="0"/>
              </a:spcBef>
              <a:spcAft>
                <a:spcPts val="1200"/>
              </a:spcAft>
              <a:buAutoNum type="arabicPeriod"/>
            </a:pPr>
            <a:r>
              <a:rPr lang="zh-CN" altLang="en-US" sz="2400">
                <a:latin typeface="微软雅黑" panose="020B0503020204020204" charset="-122"/>
                <a:ea typeface="微软雅黑" panose="020B0503020204020204" charset="-122"/>
                <a:cs typeface="微软雅黑" panose="020B0503020204020204" charset="-122"/>
              </a:rPr>
              <a:t>安全第一：测试前班长组织做</a:t>
            </a:r>
            <a:r>
              <a:rPr lang="zh-CN" altLang="en-US" sz="2400">
                <a:solidFill>
                  <a:srgbClr val="FF0000"/>
                </a:solidFill>
                <a:latin typeface="微软雅黑" panose="020B0503020204020204" charset="-122"/>
                <a:ea typeface="微软雅黑" panose="020B0503020204020204" charset="-122"/>
                <a:cs typeface="微软雅黑" panose="020B0503020204020204" charset="-122"/>
              </a:rPr>
              <a:t>准备活动</a:t>
            </a:r>
            <a:r>
              <a:rPr lang="zh-CN" altLang="en-US" sz="2400">
                <a:latin typeface="微软雅黑" panose="020B0503020204020204" charset="-122"/>
                <a:ea typeface="微软雅黑" panose="020B0503020204020204" charset="-122"/>
                <a:cs typeface="微软雅黑" panose="020B0503020204020204" charset="-122"/>
              </a:rPr>
              <a:t>；</a:t>
            </a:r>
          </a:p>
          <a:p>
            <a:pPr marL="514350" indent="-514350" latinLnBrk="0">
              <a:lnSpc>
                <a:spcPct val="150000"/>
              </a:lnSpc>
              <a:spcBef>
                <a:spcPts val="0"/>
              </a:spcBef>
              <a:spcAft>
                <a:spcPts val="1200"/>
              </a:spcAft>
              <a:buAutoNum type="arabicPeriod"/>
            </a:pPr>
            <a:r>
              <a:rPr lang="zh-CN" altLang="en-US" sz="2400">
                <a:latin typeface="微软雅黑" panose="020B0503020204020204" charset="-122"/>
                <a:ea typeface="微软雅黑" panose="020B0503020204020204" charset="-122"/>
                <a:cs typeface="微软雅黑" panose="020B0503020204020204" charset="-122"/>
              </a:rPr>
              <a:t>服装：运动服、运动鞋；</a:t>
            </a:r>
          </a:p>
          <a:p>
            <a:pPr marL="514350" indent="-514350" latinLnBrk="0">
              <a:lnSpc>
                <a:spcPct val="150000"/>
              </a:lnSpc>
              <a:spcBef>
                <a:spcPts val="0"/>
              </a:spcBef>
              <a:spcAft>
                <a:spcPts val="1200"/>
              </a:spcAft>
              <a:buAutoNum type="arabicPeriod"/>
            </a:pPr>
            <a:r>
              <a:rPr lang="zh-CN" altLang="en-US" sz="2400">
                <a:latin typeface="微软雅黑" panose="020B0503020204020204" charset="-122"/>
                <a:ea typeface="微软雅黑" panose="020B0503020204020204" charset="-122"/>
                <a:cs typeface="微软雅黑" panose="020B0503020204020204" charset="-122"/>
              </a:rPr>
              <a:t>按校体测中心安排的</a:t>
            </a:r>
            <a:r>
              <a:rPr lang="zh-CN" altLang="en-US" sz="2400">
                <a:solidFill>
                  <a:srgbClr val="FF0000"/>
                </a:solidFill>
                <a:latin typeface="微软雅黑" panose="020B0503020204020204" charset="-122"/>
                <a:ea typeface="微软雅黑" panose="020B0503020204020204" charset="-122"/>
                <a:cs typeface="微软雅黑" panose="020B0503020204020204" charset="-122"/>
              </a:rPr>
              <a:t>规定时间</a:t>
            </a:r>
            <a:r>
              <a:rPr lang="zh-CN" altLang="en-US" sz="2400">
                <a:latin typeface="微软雅黑" panose="020B0503020204020204" charset="-122"/>
                <a:ea typeface="微软雅黑" panose="020B0503020204020204" charset="-122"/>
                <a:cs typeface="微软雅黑" panose="020B0503020204020204" charset="-122"/>
              </a:rPr>
              <a:t>测试，私自提前或延后测试</a:t>
            </a:r>
            <a:r>
              <a:rPr lang="zh-CN" altLang="en-US" sz="2400">
                <a:solidFill>
                  <a:srgbClr val="FF0000"/>
                </a:solidFill>
                <a:latin typeface="微软雅黑" panose="020B0503020204020204" charset="-122"/>
                <a:ea typeface="微软雅黑" panose="020B0503020204020204" charset="-122"/>
                <a:cs typeface="微软雅黑" panose="020B0503020204020204" charset="-122"/>
              </a:rPr>
              <a:t>成绩无效</a:t>
            </a:r>
            <a:r>
              <a:rPr lang="zh-CN" altLang="en-US" sz="2400">
                <a:latin typeface="微软雅黑" panose="020B0503020204020204" charset="-122"/>
                <a:ea typeface="微软雅黑" panose="020B0503020204020204" charset="-122"/>
                <a:cs typeface="微软雅黑" panose="020B0503020204020204" charset="-122"/>
              </a:rPr>
              <a:t>。</a:t>
            </a:r>
          </a:p>
        </p:txBody>
      </p:sp>
      <p:grpSp>
        <p:nvGrpSpPr>
          <p:cNvPr id="4" name="组合 3"/>
          <p:cNvGrpSpPr/>
          <p:nvPr/>
        </p:nvGrpSpPr>
        <p:grpSpPr>
          <a:xfrm>
            <a:off x="88981" y="886293"/>
            <a:ext cx="4449764" cy="521970"/>
            <a:chOff x="1693872" y="1763863"/>
            <a:chExt cx="4449764" cy="521970"/>
          </a:xfrm>
          <a:solidFill>
            <a:schemeClr val="accent1"/>
          </a:solidFill>
        </p:grpSpPr>
        <p:sp>
          <p:nvSpPr>
            <p:cNvPr id="6" name="TextBox 3"/>
            <p:cNvSpPr txBox="1">
              <a:spLocks noChangeArrowheads="1"/>
            </p:cNvSpPr>
            <p:nvPr/>
          </p:nvSpPr>
          <p:spPr bwMode="auto">
            <a:xfrm>
              <a:off x="2265374" y="1763863"/>
              <a:ext cx="3878262" cy="521970"/>
            </a:xfrm>
            <a:prstGeom prst="rect">
              <a:avLst/>
            </a:prstGeom>
            <a:grpFill/>
            <a:ln w="9525">
              <a:solidFill>
                <a:schemeClr val="accent1">
                  <a:lumMod val="60000"/>
                  <a:lumOff val="40000"/>
                </a:schemeClr>
              </a:solidFill>
              <a:miter lim="800000"/>
            </a:ln>
          </p:spPr>
          <p:txBody>
            <a:bodyPr anchor="ctr">
              <a:spAutoFit/>
            </a:bodyPr>
            <a:lstStyle/>
            <a:p>
              <a:pPr marL="342900" indent="-342900" algn="ctr"/>
              <a:r>
                <a:rPr lang="zh-CN" sz="2800" b="1" dirty="0" smtClean="0">
                  <a:solidFill>
                    <a:schemeClr val="bg1"/>
                  </a:solidFill>
                </a:rPr>
                <a:t>二、准备事项</a:t>
              </a:r>
              <a:endParaRPr lang="zh-CN" dirty="0"/>
            </a:p>
          </p:txBody>
        </p:sp>
        <p:grpSp>
          <p:nvGrpSpPr>
            <p:cNvPr id="10" name="组合 9"/>
            <p:cNvGrpSpPr/>
            <p:nvPr/>
          </p:nvGrpSpPr>
          <p:grpSpPr>
            <a:xfrm>
              <a:off x="1693872" y="1906580"/>
              <a:ext cx="357188" cy="214313"/>
              <a:chOff x="8715375" y="3143250"/>
              <a:chExt cx="357188" cy="214313"/>
            </a:xfrm>
            <a:grpFill/>
          </p:grpSpPr>
          <p:sp>
            <p:nvSpPr>
              <p:cNvPr id="11" name="燕尾形 10"/>
              <p:cNvSpPr/>
              <p:nvPr/>
            </p:nvSpPr>
            <p:spPr>
              <a:xfrm>
                <a:off x="9001125" y="3143250"/>
                <a:ext cx="71438" cy="214313"/>
              </a:xfrm>
              <a:prstGeom prst="chevron">
                <a:avLst/>
              </a:prstGeom>
              <a:grp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endParaRPr>
              </a:p>
            </p:txBody>
          </p:sp>
          <p:sp>
            <p:nvSpPr>
              <p:cNvPr id="12" name="燕尾形 11"/>
              <p:cNvSpPr/>
              <p:nvPr/>
            </p:nvSpPr>
            <p:spPr>
              <a:xfrm>
                <a:off x="8858250" y="3143250"/>
                <a:ext cx="71438" cy="214313"/>
              </a:xfrm>
              <a:prstGeom prst="chevron">
                <a:avLst/>
              </a:prstGeom>
              <a:grp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endParaRPr>
              </a:p>
            </p:txBody>
          </p:sp>
          <p:sp>
            <p:nvSpPr>
              <p:cNvPr id="13" name="燕尾形 12"/>
              <p:cNvSpPr/>
              <p:nvPr/>
            </p:nvSpPr>
            <p:spPr>
              <a:xfrm>
                <a:off x="8715375" y="3143250"/>
                <a:ext cx="71438" cy="214313"/>
              </a:xfrm>
              <a:prstGeom prst="chevron">
                <a:avLst/>
              </a:prstGeom>
              <a:grp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endParaRPr>
              </a:p>
            </p:txBody>
          </p:sp>
        </p:grpSp>
      </p:grpSp>
    </p:spTree>
  </p:cSld>
  <p:clrMapOvr>
    <a:masterClrMapping/>
  </p:clrMapOvr>
  <p:transition spd="med">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8"/>
          <a:stretch>
            <a:fillRect/>
          </a:stretch>
        </a:blipFill>
        <a:effectLst/>
      </p:bgPr>
    </p:bg>
    <p:spTree>
      <p:nvGrpSpPr>
        <p:cNvPr id="1" name=""/>
        <p:cNvGrpSpPr/>
        <p:nvPr/>
      </p:nvGrpSpPr>
      <p:grpSpPr>
        <a:xfrm>
          <a:off x="0" y="0"/>
          <a:ext cx="0" cy="0"/>
          <a:chOff x="0" y="0"/>
          <a:chExt cx="0" cy="0"/>
        </a:xfrm>
      </p:grpSpPr>
      <p:sp>
        <p:nvSpPr>
          <p:cNvPr id="3" name="副标题 2"/>
          <p:cNvSpPr>
            <a:spLocks noGrp="1"/>
          </p:cNvSpPr>
          <p:nvPr>
            <p:ph type="subTitle" idx="1"/>
          </p:nvPr>
        </p:nvSpPr>
        <p:spPr/>
        <p:txBody>
          <a:bodyPr/>
          <a:lstStyle/>
          <a:p>
            <a:endParaRPr lang="zh-CN" altLang="en-US"/>
          </a:p>
        </p:txBody>
      </p:sp>
      <p:pic>
        <p:nvPicPr>
          <p:cNvPr id="4" name="图片 3"/>
          <p:cNvPicPr>
            <a:picLocks noChangeAspect="1"/>
          </p:cNvPicPr>
          <p:nvPr>
            <p:custDataLst>
              <p:tags r:id="rId1"/>
            </p:custDataLst>
          </p:nvPr>
        </p:nvPicPr>
        <p:blipFill>
          <a:blip r:embed="rId9"/>
          <a:stretch>
            <a:fillRect/>
          </a:stretch>
        </p:blipFill>
        <p:spPr>
          <a:xfrm>
            <a:off x="454660" y="2493010"/>
            <a:ext cx="7877810" cy="3779520"/>
          </a:xfrm>
          <a:prstGeom prst="rect">
            <a:avLst/>
          </a:prstGeom>
        </p:spPr>
      </p:pic>
      <p:sp>
        <p:nvSpPr>
          <p:cNvPr id="5147" name="文本框 29"/>
          <p:cNvSpPr txBox="1"/>
          <p:nvPr>
            <p:custDataLst>
              <p:tags r:id="rId2"/>
            </p:custDataLst>
          </p:nvPr>
        </p:nvSpPr>
        <p:spPr>
          <a:xfrm>
            <a:off x="755333" y="1422718"/>
            <a:ext cx="6521450" cy="829945"/>
          </a:xfrm>
          <a:prstGeom prst="rect">
            <a:avLst/>
          </a:prstGeom>
          <a:noFill/>
          <a:ln w="9525">
            <a:noFill/>
          </a:ln>
        </p:spPr>
        <p:txBody>
          <a:bodyPr wrap="square" anchor="t" anchorCtr="0">
            <a:spAutoFit/>
          </a:bodyPr>
          <a:lstStyle/>
          <a:p>
            <a:r>
              <a:rPr lang="en-US" altLang="zh-CN" sz="2400">
                <a:latin typeface="黑体" panose="02010609060101010101" pitchFamily="49" charset="-122"/>
                <a:ea typeface="黑体" panose="02010609060101010101" pitchFamily="49" charset="-122"/>
              </a:rPr>
              <a:t>(</a:t>
            </a:r>
            <a:r>
              <a:rPr lang="zh-CN" altLang="en-US" sz="2400">
                <a:latin typeface="黑体" panose="02010609060101010101" pitchFamily="49" charset="-122"/>
                <a:ea typeface="黑体" panose="02010609060101010101" pitchFamily="49" charset="-122"/>
              </a:rPr>
              <a:t>一</a:t>
            </a:r>
            <a:r>
              <a:rPr lang="en-US" altLang="zh-CN" sz="2400">
                <a:latin typeface="黑体" panose="02010609060101010101" pitchFamily="49" charset="-122"/>
                <a:ea typeface="黑体" panose="02010609060101010101" pitchFamily="49" charset="-122"/>
              </a:rPr>
              <a:t>)</a:t>
            </a:r>
            <a:r>
              <a:rPr lang="zh-CN" altLang="en-US" sz="2400">
                <a:latin typeface="黑体" panose="02010609060101010101" pitchFamily="49" charset="-122"/>
                <a:ea typeface="黑体" panose="02010609060101010101" pitchFamily="49" charset="-122"/>
              </a:rPr>
              <a:t>室内项目</a:t>
            </a:r>
          </a:p>
          <a:p>
            <a:r>
              <a:rPr lang="en-US" altLang="zh-CN" sz="2400">
                <a:latin typeface="黑体" panose="02010609060101010101" pitchFamily="49" charset="-122"/>
                <a:ea typeface="黑体" panose="02010609060101010101" pitchFamily="49" charset="-122"/>
              </a:rPr>
              <a:t>1.</a:t>
            </a:r>
            <a:r>
              <a:rPr lang="zh-CN" altLang="en-US" sz="2400">
                <a:latin typeface="黑体" panose="02010609060101010101" pitchFamily="49" charset="-122"/>
                <a:ea typeface="黑体" panose="02010609060101010101" pitchFamily="49" charset="-122"/>
              </a:rPr>
              <a:t>主校区（地点：第一田径场</a:t>
            </a:r>
            <a:r>
              <a:rPr lang="zh-CN" altLang="en-US" sz="2400">
                <a:solidFill>
                  <a:srgbClr val="FF0000"/>
                </a:solidFill>
                <a:latin typeface="黑体" panose="02010609060101010101" pitchFamily="49" charset="-122"/>
                <a:ea typeface="黑体" panose="02010609060101010101" pitchFamily="49" charset="-122"/>
              </a:rPr>
              <a:t>北看台外侧</a:t>
            </a:r>
            <a:r>
              <a:rPr lang="zh-CN" altLang="en-US" sz="2400">
                <a:latin typeface="黑体" panose="02010609060101010101" pitchFamily="49" charset="-122"/>
                <a:ea typeface="黑体" panose="02010609060101010101" pitchFamily="49" charset="-122"/>
              </a:rPr>
              <a:t>）</a:t>
            </a:r>
          </a:p>
        </p:txBody>
      </p:sp>
      <p:grpSp>
        <p:nvGrpSpPr>
          <p:cNvPr id="45" name="组合 44"/>
          <p:cNvGrpSpPr/>
          <p:nvPr/>
        </p:nvGrpSpPr>
        <p:grpSpPr>
          <a:xfrm>
            <a:off x="97235" y="886237"/>
            <a:ext cx="3259455" cy="521970"/>
            <a:chOff x="1693870" y="3527591"/>
            <a:chExt cx="3259455" cy="521970"/>
          </a:xfrm>
          <a:solidFill>
            <a:schemeClr val="accent1"/>
          </a:solidFill>
        </p:grpSpPr>
        <p:sp>
          <p:nvSpPr>
            <p:cNvPr id="28" name="TextBox 3"/>
            <p:cNvSpPr txBox="1">
              <a:spLocks noChangeArrowheads="1"/>
            </p:cNvSpPr>
            <p:nvPr>
              <p:custDataLst>
                <p:tags r:id="rId3"/>
              </p:custDataLst>
            </p:nvPr>
          </p:nvSpPr>
          <p:spPr bwMode="auto">
            <a:xfrm>
              <a:off x="2265370" y="3527591"/>
              <a:ext cx="2687955" cy="521970"/>
            </a:xfrm>
            <a:prstGeom prst="rect">
              <a:avLst/>
            </a:prstGeom>
            <a:grpFill/>
            <a:ln w="9525">
              <a:solidFill>
                <a:schemeClr val="accent1">
                  <a:lumMod val="60000"/>
                  <a:lumOff val="40000"/>
                </a:schemeClr>
              </a:solidFill>
              <a:miter lim="800000"/>
            </a:ln>
          </p:spPr>
          <p:txBody>
            <a:bodyPr wrap="square" anchor="ctr">
              <a:spAutoFit/>
            </a:bodyPr>
            <a:lstStyle/>
            <a:p>
              <a:pPr marL="342900" indent="-342900" algn="ctr"/>
              <a:r>
                <a:rPr lang="zh-CN" sz="2800" b="1" dirty="0">
                  <a:solidFill>
                    <a:schemeClr val="bg1"/>
                  </a:solidFill>
                </a:rPr>
                <a:t>三、测试流程</a:t>
              </a:r>
              <a:endParaRPr lang="zh-CN" dirty="0"/>
            </a:p>
          </p:txBody>
        </p:sp>
        <p:grpSp>
          <p:nvGrpSpPr>
            <p:cNvPr id="29" name="组合 28"/>
            <p:cNvGrpSpPr/>
            <p:nvPr/>
          </p:nvGrpSpPr>
          <p:grpSpPr>
            <a:xfrm>
              <a:off x="1693870" y="3692530"/>
              <a:ext cx="357188" cy="214313"/>
              <a:chOff x="8715375" y="3143250"/>
              <a:chExt cx="357188" cy="214313"/>
            </a:xfrm>
            <a:grpFill/>
          </p:grpSpPr>
          <p:sp>
            <p:nvSpPr>
              <p:cNvPr id="30" name="燕尾形 29"/>
              <p:cNvSpPr/>
              <p:nvPr>
                <p:custDataLst>
                  <p:tags r:id="rId4"/>
                </p:custDataLst>
              </p:nvPr>
            </p:nvSpPr>
            <p:spPr>
              <a:xfrm>
                <a:off x="9001125" y="3143250"/>
                <a:ext cx="71438" cy="214313"/>
              </a:xfrm>
              <a:prstGeom prst="chevron">
                <a:avLst/>
              </a:prstGeom>
              <a:grp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endParaRPr>
              </a:p>
            </p:txBody>
          </p:sp>
          <p:sp>
            <p:nvSpPr>
              <p:cNvPr id="31" name="燕尾形 30"/>
              <p:cNvSpPr/>
              <p:nvPr>
                <p:custDataLst>
                  <p:tags r:id="rId5"/>
                </p:custDataLst>
              </p:nvPr>
            </p:nvSpPr>
            <p:spPr>
              <a:xfrm>
                <a:off x="8858250" y="3143250"/>
                <a:ext cx="71438" cy="214313"/>
              </a:xfrm>
              <a:prstGeom prst="chevron">
                <a:avLst/>
              </a:prstGeom>
              <a:grp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endParaRPr>
              </a:p>
            </p:txBody>
          </p:sp>
          <p:sp>
            <p:nvSpPr>
              <p:cNvPr id="32" name="燕尾形 31"/>
              <p:cNvSpPr/>
              <p:nvPr>
                <p:custDataLst>
                  <p:tags r:id="rId6"/>
                </p:custDataLst>
              </p:nvPr>
            </p:nvSpPr>
            <p:spPr>
              <a:xfrm>
                <a:off x="8715375" y="3143250"/>
                <a:ext cx="71438" cy="214313"/>
              </a:xfrm>
              <a:prstGeom prst="chevron">
                <a:avLst/>
              </a:prstGeom>
              <a:grp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endParaRPr>
              </a:p>
            </p:txBody>
          </p:sp>
        </p:gr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pic>
        <p:nvPicPr>
          <p:cNvPr id="4" name="图片 3" descr="国际工程师室内项目测试流程图"/>
          <p:cNvPicPr>
            <a:picLocks noChangeAspect="1"/>
          </p:cNvPicPr>
          <p:nvPr/>
        </p:nvPicPr>
        <p:blipFill>
          <a:blip r:embed="rId4"/>
          <a:stretch>
            <a:fillRect/>
          </a:stretch>
        </p:blipFill>
        <p:spPr>
          <a:xfrm>
            <a:off x="971550" y="1412875"/>
            <a:ext cx="6950710" cy="4803775"/>
          </a:xfrm>
          <a:prstGeom prst="rect">
            <a:avLst/>
          </a:prstGeom>
        </p:spPr>
      </p:pic>
      <p:sp>
        <p:nvSpPr>
          <p:cNvPr id="5147" name="文本框 29"/>
          <p:cNvSpPr txBox="1"/>
          <p:nvPr>
            <p:custDataLst>
              <p:tags r:id="rId1"/>
            </p:custDataLst>
          </p:nvPr>
        </p:nvSpPr>
        <p:spPr>
          <a:xfrm>
            <a:off x="755333" y="908368"/>
            <a:ext cx="6521450" cy="460375"/>
          </a:xfrm>
          <a:prstGeom prst="rect">
            <a:avLst/>
          </a:prstGeom>
          <a:noFill/>
          <a:ln w="9525">
            <a:noFill/>
          </a:ln>
        </p:spPr>
        <p:txBody>
          <a:bodyPr wrap="square" anchor="t" anchorCtr="0">
            <a:spAutoFit/>
          </a:bodyPr>
          <a:lstStyle/>
          <a:p>
            <a:r>
              <a:rPr lang="en-US" altLang="zh-CN" sz="2400">
                <a:latin typeface="黑体" panose="02010609060101010101" pitchFamily="49" charset="-122"/>
                <a:ea typeface="黑体" panose="02010609060101010101" pitchFamily="49" charset="-122"/>
              </a:rPr>
              <a:t>2.</a:t>
            </a:r>
            <a:r>
              <a:rPr lang="zh-CN" altLang="en-US" sz="2400">
                <a:latin typeface="黑体" panose="02010609060101010101" pitchFamily="49" charset="-122"/>
                <a:ea typeface="黑体" panose="02010609060101010101" pitchFamily="49" charset="-122"/>
              </a:rPr>
              <a:t>国际工程师学院校区（地点：体育馆一楼）</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5" name="灯片编号占位符 4"/>
          <p:cNvSpPr>
            <a:spLocks noGrp="1"/>
          </p:cNvSpPr>
          <p:nvPr>
            <p:ph type="sldNum" sz="quarter" idx="4294967295"/>
          </p:nvPr>
        </p:nvSpPr>
        <p:spPr>
          <a:xfrm>
            <a:off x="7010400" y="6356350"/>
            <a:ext cx="2133600" cy="365125"/>
          </a:xfrm>
          <a:prstGeom prst="rect">
            <a:avLst/>
          </a:prstGeom>
        </p:spPr>
        <p:txBody>
          <a:bodyPr/>
          <a:lstStyle/>
          <a:p>
            <a:pPr>
              <a:defRPr/>
            </a:pPr>
            <a:fld id="{70AA550D-B2B2-4D5E-8579-6960E95D11EC}" type="slidenum">
              <a:rPr lang="zh-CN" altLang="en-US"/>
              <a:t>8</a:t>
            </a:fld>
            <a:endParaRPr lang="zh-CN" altLang="en-US"/>
          </a:p>
        </p:txBody>
      </p:sp>
      <p:sp>
        <p:nvSpPr>
          <p:cNvPr id="6145" name="文本框 29"/>
          <p:cNvSpPr txBox="1"/>
          <p:nvPr/>
        </p:nvSpPr>
        <p:spPr>
          <a:xfrm>
            <a:off x="179705" y="794385"/>
            <a:ext cx="8885555" cy="460375"/>
          </a:xfrm>
          <a:prstGeom prst="rect">
            <a:avLst/>
          </a:prstGeom>
          <a:noFill/>
          <a:ln w="9525">
            <a:noFill/>
          </a:ln>
        </p:spPr>
        <p:txBody>
          <a:bodyPr wrap="square" anchor="t" anchorCtr="0">
            <a:spAutoFit/>
          </a:bodyPr>
          <a:lstStyle/>
          <a:p>
            <a:r>
              <a:rPr lang="zh-CN" altLang="en-US" sz="2400">
                <a:latin typeface="黑体" panose="02010609060101010101" pitchFamily="49" charset="-122"/>
                <a:ea typeface="黑体" panose="02010609060101010101" pitchFamily="49" charset="-122"/>
              </a:rPr>
              <a:t>（二）室外项目：两校区田径场，先测</a:t>
            </a:r>
            <a:r>
              <a:rPr lang="en-US" altLang="zh-CN" sz="2400">
                <a:latin typeface="黑体" panose="02010609060101010101" pitchFamily="49" charset="-122"/>
                <a:ea typeface="黑体" panose="02010609060101010101" pitchFamily="49" charset="-122"/>
              </a:rPr>
              <a:t>50</a:t>
            </a:r>
            <a:r>
              <a:rPr lang="zh-CN" altLang="en-US" sz="2400">
                <a:latin typeface="黑体" panose="02010609060101010101" pitchFamily="49" charset="-122"/>
                <a:ea typeface="黑体" panose="02010609060101010101" pitchFamily="49" charset="-122"/>
              </a:rPr>
              <a:t>米，后测</a:t>
            </a:r>
            <a:r>
              <a:rPr lang="en-US" altLang="zh-CN" sz="2400">
                <a:latin typeface="黑体" panose="02010609060101010101" pitchFamily="49" charset="-122"/>
                <a:ea typeface="黑体" panose="02010609060101010101" pitchFamily="49" charset="-122"/>
              </a:rPr>
              <a:t>800</a:t>
            </a:r>
            <a:r>
              <a:rPr lang="zh-CN" altLang="en-US" sz="2400">
                <a:latin typeface="黑体" panose="02010609060101010101" pitchFamily="49" charset="-122"/>
                <a:ea typeface="黑体" panose="02010609060101010101" pitchFamily="49" charset="-122"/>
              </a:rPr>
              <a:t>米</a:t>
            </a:r>
            <a:r>
              <a:rPr lang="en-US" altLang="zh-CN" sz="2400">
                <a:latin typeface="黑体" panose="02010609060101010101" pitchFamily="49" charset="-122"/>
                <a:ea typeface="黑体" panose="02010609060101010101" pitchFamily="49" charset="-122"/>
              </a:rPr>
              <a:t>/1000</a:t>
            </a:r>
            <a:r>
              <a:rPr lang="zh-CN" altLang="en-US" sz="2400">
                <a:latin typeface="黑体" panose="02010609060101010101" pitchFamily="49" charset="-122"/>
                <a:ea typeface="黑体" panose="02010609060101010101" pitchFamily="49" charset="-122"/>
              </a:rPr>
              <a:t>米。</a:t>
            </a:r>
          </a:p>
        </p:txBody>
      </p:sp>
      <p:pic>
        <p:nvPicPr>
          <p:cNvPr id="14" name="图片 13"/>
          <p:cNvPicPr>
            <a:picLocks noChangeAspect="1"/>
          </p:cNvPicPr>
          <p:nvPr>
            <p:custDataLst>
              <p:tags r:id="rId1"/>
            </p:custDataLst>
          </p:nvPr>
        </p:nvPicPr>
        <p:blipFill>
          <a:blip r:embed="rId4"/>
          <a:stretch>
            <a:fillRect/>
          </a:stretch>
        </p:blipFill>
        <p:spPr>
          <a:xfrm>
            <a:off x="755650" y="1557020"/>
            <a:ext cx="7417435" cy="4531995"/>
          </a:xfrm>
          <a:prstGeom prst="rect">
            <a:avLst/>
          </a:prstGeom>
        </p:spPr>
      </p:pic>
    </p:spTree>
  </p:cSld>
  <p:clrMapOvr>
    <a:masterClrMapping/>
  </p:clrMapOvr>
  <p:transition spd="med">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5" name="灯片编号占位符 4"/>
          <p:cNvSpPr>
            <a:spLocks noGrp="1"/>
          </p:cNvSpPr>
          <p:nvPr>
            <p:ph type="sldNum" sz="quarter" idx="4294967295"/>
          </p:nvPr>
        </p:nvSpPr>
        <p:spPr>
          <a:xfrm>
            <a:off x="7010400" y="6356350"/>
            <a:ext cx="2133600" cy="365125"/>
          </a:xfrm>
          <a:prstGeom prst="rect">
            <a:avLst/>
          </a:prstGeom>
        </p:spPr>
        <p:txBody>
          <a:bodyPr/>
          <a:lstStyle/>
          <a:p>
            <a:pPr>
              <a:defRPr/>
            </a:pPr>
            <a:fld id="{70AA550D-B2B2-4D5E-8579-6960E95D11EC}" type="slidenum">
              <a:rPr lang="zh-CN" altLang="en-US"/>
              <a:t>9</a:t>
            </a:fld>
            <a:endParaRPr lang="zh-CN" altLang="en-US"/>
          </a:p>
        </p:txBody>
      </p:sp>
      <p:pic>
        <p:nvPicPr>
          <p:cNvPr id="9" name="图片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040" y="5818505"/>
            <a:ext cx="9210040" cy="1156970"/>
          </a:xfrm>
          <a:prstGeom prst="rect">
            <a:avLst/>
          </a:prstGeom>
          <a:effectLst>
            <a:softEdge rad="127000"/>
          </a:effectLst>
        </p:spPr>
      </p:pic>
      <p:sp>
        <p:nvSpPr>
          <p:cNvPr id="7170" name="文本框 3"/>
          <p:cNvSpPr txBox="1"/>
          <p:nvPr/>
        </p:nvSpPr>
        <p:spPr>
          <a:xfrm>
            <a:off x="520700" y="1769110"/>
            <a:ext cx="2778125" cy="521970"/>
          </a:xfrm>
          <a:prstGeom prst="rect">
            <a:avLst/>
          </a:prstGeom>
          <a:noFill/>
          <a:ln w="9525">
            <a:noFill/>
          </a:ln>
        </p:spPr>
        <p:txBody>
          <a:bodyPr wrap="square" anchor="t" anchorCtr="0">
            <a:spAutoFit/>
          </a:bodyPr>
          <a:lstStyle/>
          <a:p>
            <a:r>
              <a:rPr lang="en-US" altLang="zh-CN" sz="2800" b="1">
                <a:solidFill>
                  <a:srgbClr val="FF0000"/>
                </a:solidFill>
                <a:latin typeface="Arial" panose="020B0604020202020204" pitchFamily="34" charset="0"/>
                <a:ea typeface="宋体" panose="02010600030101010101" pitchFamily="2" charset="-122"/>
              </a:rPr>
              <a:t>1.</a:t>
            </a:r>
            <a:r>
              <a:rPr lang="zh-CN" altLang="en-US" sz="2800" b="1">
                <a:solidFill>
                  <a:srgbClr val="FF0000"/>
                </a:solidFill>
                <a:latin typeface="Arial" panose="020B0604020202020204" pitchFamily="34" charset="0"/>
                <a:ea typeface="宋体" panose="02010600030101010101" pitchFamily="2" charset="-122"/>
              </a:rPr>
              <a:t>肺活量</a:t>
            </a:r>
          </a:p>
        </p:txBody>
      </p:sp>
      <p:sp>
        <p:nvSpPr>
          <p:cNvPr id="6" name="文本框 5"/>
          <p:cNvSpPr txBox="1"/>
          <p:nvPr/>
        </p:nvSpPr>
        <p:spPr>
          <a:xfrm>
            <a:off x="520700" y="2111375"/>
            <a:ext cx="4240530" cy="3384550"/>
          </a:xfrm>
          <a:prstGeom prst="rect">
            <a:avLst/>
          </a:prstGeom>
          <a:noFill/>
        </p:spPr>
        <p:txBody>
          <a:bodyPr wrap="square" rtlCol="0">
            <a:spAutoFit/>
          </a:bodyPr>
          <a:lstStyle/>
          <a:p>
            <a:endParaRPr lang="zh-CN" altLang="en-US" sz="2400" noProof="1"/>
          </a:p>
          <a:p>
            <a:pPr marL="457200" indent="-457200" eaLnBrk="1" latinLnBrk="0" hangingPunct="1">
              <a:spcAft>
                <a:spcPts val="1200"/>
              </a:spcAft>
              <a:buFont typeface="+mj-ea"/>
              <a:buAutoNum type="circleNumDbPlain"/>
            </a:pPr>
            <a:r>
              <a:rPr lang="zh-CN" altLang="en-US" sz="2000" noProof="1">
                <a:latin typeface="微软雅黑" panose="020B0503020204020204" charset="-122"/>
                <a:ea typeface="微软雅黑" panose="020B0503020204020204" charset="-122"/>
                <a:cs typeface="+mn-cs"/>
              </a:rPr>
              <a:t>校园卡交给工作人员；</a:t>
            </a:r>
          </a:p>
          <a:p>
            <a:pPr marL="457200" indent="-457200" eaLnBrk="1" latinLnBrk="0" hangingPunct="1">
              <a:spcAft>
                <a:spcPts val="1200"/>
              </a:spcAft>
              <a:buFont typeface="+mj-ea"/>
              <a:buAutoNum type="circleNumDbPlain"/>
            </a:pPr>
            <a:r>
              <a:rPr lang="zh-CN" altLang="en-US" sz="2000" noProof="1">
                <a:latin typeface="微软雅黑" panose="020B0503020204020204" charset="-122"/>
                <a:ea typeface="微软雅黑" panose="020B0503020204020204" charset="-122"/>
                <a:cs typeface="+mn-cs"/>
              </a:rPr>
              <a:t>自备吹嘴，刷卡后，安装吹嘴，双手握住仪器准备测试；</a:t>
            </a:r>
            <a:endParaRPr lang="zh-CN" altLang="en-US" sz="2000" noProof="1">
              <a:latin typeface="微软雅黑" panose="020B0503020204020204" charset="-122"/>
              <a:ea typeface="微软雅黑" panose="020B0503020204020204" charset="-122"/>
            </a:endParaRPr>
          </a:p>
          <a:p>
            <a:pPr marL="457200" indent="-457200" eaLnBrk="1" latinLnBrk="0" hangingPunct="1">
              <a:spcAft>
                <a:spcPts val="1200"/>
              </a:spcAft>
              <a:buFont typeface="+mj-ea"/>
              <a:buAutoNum type="circleNumDbPlain"/>
            </a:pPr>
            <a:r>
              <a:rPr lang="zh-CN" altLang="en-US" sz="2000" noProof="1">
                <a:latin typeface="微软雅黑" panose="020B0503020204020204" charset="-122"/>
                <a:ea typeface="微软雅黑" panose="020B0503020204020204" charset="-122"/>
                <a:cs typeface="+mn-cs"/>
              </a:rPr>
              <a:t>深吸气后对准吹嘴，待工作人员宣布开始后，以中等速度连续呼气，直到不能呼气为止；</a:t>
            </a:r>
            <a:endParaRPr lang="zh-CN" altLang="en-US" sz="2000" noProof="1">
              <a:latin typeface="微软雅黑" panose="020B0503020204020204" charset="-122"/>
              <a:ea typeface="微软雅黑" panose="020B0503020204020204" charset="-122"/>
            </a:endParaRPr>
          </a:p>
          <a:p>
            <a:pPr marL="457200" indent="-457200" eaLnBrk="1" latinLnBrk="0" hangingPunct="1">
              <a:spcAft>
                <a:spcPts val="1200"/>
              </a:spcAft>
              <a:buFont typeface="+mj-ea"/>
              <a:buAutoNum type="circleNumDbPlain"/>
            </a:pPr>
            <a:r>
              <a:rPr lang="zh-CN" altLang="en-US" sz="2000" noProof="1">
                <a:latin typeface="微软雅黑" panose="020B0503020204020204" charset="-122"/>
                <a:ea typeface="微软雅黑" panose="020B0503020204020204" charset="-122"/>
                <a:cs typeface="+mn-cs"/>
              </a:rPr>
              <a:t>完成测试后，卸下吹嘴，将仪器传递给下一位同学。</a:t>
            </a:r>
          </a:p>
        </p:txBody>
      </p:sp>
      <p:pic>
        <p:nvPicPr>
          <p:cNvPr id="3" name="图片 2" descr="IMG_6220"/>
          <p:cNvPicPr>
            <a:picLocks noChangeAspect="1"/>
          </p:cNvPicPr>
          <p:nvPr/>
        </p:nvPicPr>
        <p:blipFill>
          <a:blip r:embed="rId4"/>
          <a:stretch>
            <a:fillRect/>
          </a:stretch>
        </p:blipFill>
        <p:spPr>
          <a:xfrm>
            <a:off x="5296535" y="1228090"/>
            <a:ext cx="3300730" cy="4401820"/>
          </a:xfrm>
          <a:prstGeom prst="rect">
            <a:avLst/>
          </a:prstGeom>
        </p:spPr>
      </p:pic>
      <p:grpSp>
        <p:nvGrpSpPr>
          <p:cNvPr id="46" name="组合 45"/>
          <p:cNvGrpSpPr/>
          <p:nvPr/>
        </p:nvGrpSpPr>
        <p:grpSpPr>
          <a:xfrm>
            <a:off x="97871" y="941557"/>
            <a:ext cx="4449764" cy="521970"/>
            <a:chOff x="1693872" y="4478507"/>
            <a:chExt cx="4449764" cy="521970"/>
          </a:xfrm>
          <a:solidFill>
            <a:schemeClr val="accent1"/>
          </a:solidFill>
        </p:grpSpPr>
        <p:sp>
          <p:nvSpPr>
            <p:cNvPr id="24" name="TextBox 3"/>
            <p:cNvSpPr txBox="1">
              <a:spLocks noChangeArrowheads="1"/>
            </p:cNvSpPr>
            <p:nvPr/>
          </p:nvSpPr>
          <p:spPr bwMode="auto">
            <a:xfrm>
              <a:off x="2265374" y="4478507"/>
              <a:ext cx="3878262" cy="521970"/>
            </a:xfrm>
            <a:prstGeom prst="rect">
              <a:avLst/>
            </a:prstGeom>
            <a:grpFill/>
            <a:ln w="9525">
              <a:solidFill>
                <a:schemeClr val="accent1">
                  <a:lumMod val="60000"/>
                  <a:lumOff val="40000"/>
                </a:schemeClr>
              </a:solidFill>
              <a:miter lim="800000"/>
            </a:ln>
          </p:spPr>
          <p:txBody>
            <a:bodyPr anchor="ctr">
              <a:spAutoFit/>
            </a:bodyPr>
            <a:lstStyle/>
            <a:p>
              <a:pPr marL="342900" indent="-342900" algn="ctr"/>
              <a:r>
                <a:rPr lang="en-US" altLang="zh-CN" sz="2800" b="1" dirty="0">
                  <a:solidFill>
                    <a:schemeClr val="bg1"/>
                  </a:solidFill>
                </a:rPr>
                <a:t> </a:t>
              </a:r>
              <a:r>
                <a:rPr lang="zh-CN" sz="2800" b="1" dirty="0" smtClean="0">
                  <a:solidFill>
                    <a:schemeClr val="bg1"/>
                  </a:solidFill>
                </a:rPr>
                <a:t>四、测试方法</a:t>
              </a:r>
              <a:endParaRPr lang="zh-CN" dirty="0"/>
            </a:p>
          </p:txBody>
        </p:sp>
        <p:grpSp>
          <p:nvGrpSpPr>
            <p:cNvPr id="33" name="组合 32"/>
            <p:cNvGrpSpPr/>
            <p:nvPr/>
          </p:nvGrpSpPr>
          <p:grpSpPr>
            <a:xfrm>
              <a:off x="1693872" y="4621224"/>
              <a:ext cx="357188" cy="214313"/>
              <a:chOff x="8715375" y="3143250"/>
              <a:chExt cx="357188" cy="214313"/>
            </a:xfrm>
            <a:grpFill/>
          </p:grpSpPr>
          <p:sp>
            <p:nvSpPr>
              <p:cNvPr id="34" name="燕尾形 33"/>
              <p:cNvSpPr/>
              <p:nvPr/>
            </p:nvSpPr>
            <p:spPr>
              <a:xfrm>
                <a:off x="9001125" y="3143250"/>
                <a:ext cx="71438" cy="214313"/>
              </a:xfrm>
              <a:prstGeom prst="chevron">
                <a:avLst/>
              </a:prstGeom>
              <a:grp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endParaRPr>
              </a:p>
            </p:txBody>
          </p:sp>
          <p:sp>
            <p:nvSpPr>
              <p:cNvPr id="35" name="燕尾形 34"/>
              <p:cNvSpPr/>
              <p:nvPr/>
            </p:nvSpPr>
            <p:spPr>
              <a:xfrm>
                <a:off x="8858250" y="3143250"/>
                <a:ext cx="71438" cy="214313"/>
              </a:xfrm>
              <a:prstGeom prst="chevron">
                <a:avLst/>
              </a:prstGeom>
              <a:grp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endParaRPr>
              </a:p>
            </p:txBody>
          </p:sp>
          <p:sp>
            <p:nvSpPr>
              <p:cNvPr id="36" name="燕尾形 35"/>
              <p:cNvSpPr/>
              <p:nvPr/>
            </p:nvSpPr>
            <p:spPr>
              <a:xfrm>
                <a:off x="8715375" y="3143250"/>
                <a:ext cx="71438" cy="214313"/>
              </a:xfrm>
              <a:prstGeom prst="chevron">
                <a:avLst/>
              </a:prstGeom>
              <a:grp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endParaRPr>
              </a:p>
            </p:txBody>
          </p:sp>
        </p:grpSp>
      </p:grpSp>
    </p:spTree>
  </p:cSld>
  <p:clrMapOvr>
    <a:masterClrMapping/>
  </p:clrMapOvr>
  <p:transition spd="med">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5" name="灯片编号占位符 4"/>
          <p:cNvSpPr>
            <a:spLocks noGrp="1"/>
          </p:cNvSpPr>
          <p:nvPr>
            <p:ph type="sldNum" sz="quarter" idx="4294967295"/>
          </p:nvPr>
        </p:nvSpPr>
        <p:spPr>
          <a:xfrm>
            <a:off x="7010400" y="6356350"/>
            <a:ext cx="2133600" cy="365125"/>
          </a:xfrm>
          <a:prstGeom prst="rect">
            <a:avLst/>
          </a:prstGeom>
        </p:spPr>
        <p:txBody>
          <a:bodyPr/>
          <a:lstStyle/>
          <a:p>
            <a:pPr>
              <a:defRPr/>
            </a:pPr>
            <a:fld id="{70AA550D-B2B2-4D5E-8579-6960E95D11EC}" type="slidenum">
              <a:rPr lang="zh-CN" altLang="en-US"/>
              <a:t>10</a:t>
            </a:fld>
            <a:endParaRPr lang="zh-CN" altLang="en-US"/>
          </a:p>
        </p:txBody>
      </p:sp>
      <p:sp>
        <p:nvSpPr>
          <p:cNvPr id="4" name="文本框 3"/>
          <p:cNvSpPr txBox="1"/>
          <p:nvPr/>
        </p:nvSpPr>
        <p:spPr>
          <a:xfrm>
            <a:off x="190500" y="1601470"/>
            <a:ext cx="4391660" cy="2768600"/>
          </a:xfrm>
          <a:prstGeom prst="rect">
            <a:avLst/>
          </a:prstGeom>
          <a:noFill/>
        </p:spPr>
        <p:txBody>
          <a:bodyPr wrap="square" rtlCol="0">
            <a:spAutoFit/>
          </a:bodyPr>
          <a:lstStyle/>
          <a:p>
            <a:pPr indent="0" eaLnBrk="1" latinLnBrk="0" hangingPunct="1">
              <a:spcAft>
                <a:spcPts val="1200"/>
              </a:spcAft>
            </a:pPr>
            <a:endParaRPr lang="zh-CN" altLang="en-US" sz="2400" b="1" noProof="1">
              <a:latin typeface="微软雅黑" panose="020B0503020204020204" charset="-122"/>
              <a:ea typeface="微软雅黑" panose="020B0503020204020204" charset="-122"/>
              <a:cs typeface="微软雅黑" panose="020B0503020204020204" charset="-122"/>
            </a:endParaRPr>
          </a:p>
          <a:p>
            <a:pPr marL="342900" indent="0" eaLnBrk="1" latinLnBrk="0" hangingPunct="1">
              <a:spcAft>
                <a:spcPts val="1200"/>
              </a:spcAft>
              <a:buFont typeface="+mj-ea"/>
              <a:buAutoNum type="circleNumDbPlain"/>
            </a:pPr>
            <a:r>
              <a:rPr lang="zh-CN" altLang="en-US" sz="2000">
                <a:latin typeface="微软雅黑" panose="020B0503020204020204" charset="-122"/>
                <a:ea typeface="微软雅黑" panose="020B0503020204020204" charset="-122"/>
                <a:sym typeface="+mn-ea"/>
              </a:rPr>
              <a:t>校园卡交给工作人员；</a:t>
            </a:r>
            <a:endParaRPr lang="zh-CN" altLang="en-US" sz="2000" noProof="1">
              <a:latin typeface="微软雅黑" panose="020B0503020204020204" charset="-122"/>
              <a:ea typeface="微软雅黑" panose="020B0503020204020204" charset="-122"/>
              <a:cs typeface="微软雅黑" panose="020B0503020204020204" charset="-122"/>
            </a:endParaRPr>
          </a:p>
          <a:p>
            <a:pPr marL="342900" indent="0" eaLnBrk="1" latinLnBrk="0" hangingPunct="1">
              <a:spcAft>
                <a:spcPts val="1200"/>
              </a:spcAft>
              <a:buFont typeface="+mj-ea"/>
              <a:buAutoNum type="circleNumDbPlain"/>
            </a:pPr>
            <a:r>
              <a:rPr lang="zh-CN" altLang="en-US" sz="2000" noProof="1">
                <a:latin typeface="微软雅黑" panose="020B0503020204020204" charset="-122"/>
                <a:ea typeface="微软雅黑" panose="020B0503020204020204" charset="-122"/>
                <a:cs typeface="微软雅黑" panose="020B0503020204020204" charset="-122"/>
              </a:rPr>
              <a:t>刷卡后，双脚站立在底座上，面向立柱站立，抬头挺胸，两眼平视前方，站直；</a:t>
            </a:r>
          </a:p>
          <a:p>
            <a:pPr marL="342900" indent="0" eaLnBrk="1" latinLnBrk="0" hangingPunct="1">
              <a:spcAft>
                <a:spcPts val="1200"/>
              </a:spcAft>
              <a:buFont typeface="+mj-ea"/>
              <a:buAutoNum type="circleNumDbPlain"/>
            </a:pPr>
            <a:r>
              <a:rPr lang="zh-CN" altLang="en-US" sz="2000" noProof="1">
                <a:latin typeface="微软雅黑" panose="020B0503020204020204" charset="-122"/>
                <a:ea typeface="微软雅黑" panose="020B0503020204020204" charset="-122"/>
                <a:cs typeface="微软雅黑" panose="020B0503020204020204" charset="-122"/>
              </a:rPr>
              <a:t>站立不动，当听到仪器发出</a:t>
            </a:r>
            <a:r>
              <a:rPr lang="en-US" altLang="zh-CN" sz="2000" noProof="1">
                <a:latin typeface="微软雅黑" panose="020B0503020204020204" charset="-122"/>
                <a:ea typeface="微软雅黑" panose="020B0503020204020204" charset="-122"/>
                <a:cs typeface="微软雅黑" panose="020B0503020204020204" charset="-122"/>
              </a:rPr>
              <a:t>“</a:t>
            </a:r>
            <a:r>
              <a:rPr lang="zh-CN" altLang="en-US" sz="2000" noProof="1">
                <a:latin typeface="微软雅黑" panose="020B0503020204020204" charset="-122"/>
                <a:ea typeface="微软雅黑" panose="020B0503020204020204" charset="-122"/>
                <a:cs typeface="微软雅黑" panose="020B0503020204020204" charset="-122"/>
              </a:rPr>
              <a:t>嘀</a:t>
            </a:r>
            <a:r>
              <a:rPr lang="en-US" altLang="zh-CN" sz="2000" noProof="1">
                <a:latin typeface="微软雅黑" panose="020B0503020204020204" charset="-122"/>
                <a:ea typeface="微软雅黑" panose="020B0503020204020204" charset="-122"/>
                <a:cs typeface="微软雅黑" panose="020B0503020204020204" charset="-122"/>
              </a:rPr>
              <a:t>”</a:t>
            </a:r>
            <a:r>
              <a:rPr lang="zh-CN" altLang="en-US" sz="2000" noProof="1">
                <a:latin typeface="微软雅黑" panose="020B0503020204020204" charset="-122"/>
                <a:ea typeface="微软雅黑" panose="020B0503020204020204" charset="-122"/>
                <a:cs typeface="微软雅黑" panose="020B0503020204020204" charset="-122"/>
              </a:rPr>
              <a:t>声后，测试结束。</a:t>
            </a:r>
          </a:p>
        </p:txBody>
      </p:sp>
      <p:pic>
        <p:nvPicPr>
          <p:cNvPr id="2" name="图片 1" descr="IMG_6215"/>
          <p:cNvPicPr>
            <a:picLocks noChangeAspect="1"/>
          </p:cNvPicPr>
          <p:nvPr/>
        </p:nvPicPr>
        <p:blipFill>
          <a:blip r:embed="rId3"/>
          <a:stretch>
            <a:fillRect/>
          </a:stretch>
        </p:blipFill>
        <p:spPr>
          <a:xfrm>
            <a:off x="4721225" y="1015365"/>
            <a:ext cx="3528695" cy="4705350"/>
          </a:xfrm>
          <a:prstGeom prst="rect">
            <a:avLst/>
          </a:prstGeom>
        </p:spPr>
      </p:pic>
      <p:sp>
        <p:nvSpPr>
          <p:cNvPr id="7170" name="文本框 3"/>
          <p:cNvSpPr txBox="1"/>
          <p:nvPr/>
        </p:nvSpPr>
        <p:spPr>
          <a:xfrm>
            <a:off x="601345" y="1015365"/>
            <a:ext cx="2778125" cy="521970"/>
          </a:xfrm>
          <a:prstGeom prst="rect">
            <a:avLst/>
          </a:prstGeom>
          <a:noFill/>
          <a:ln w="9525">
            <a:noFill/>
          </a:ln>
        </p:spPr>
        <p:txBody>
          <a:bodyPr wrap="square" anchor="t" anchorCtr="0">
            <a:spAutoFit/>
          </a:bodyPr>
          <a:lstStyle/>
          <a:p>
            <a:pPr indent="0" eaLnBrk="1" latinLnBrk="0" hangingPunct="1">
              <a:spcAft>
                <a:spcPts val="1200"/>
              </a:spcAft>
            </a:pPr>
            <a:r>
              <a:rPr lang="zh-CN" altLang="en-US" sz="2800" b="1">
                <a:solidFill>
                  <a:srgbClr val="FF0000"/>
                </a:solidFill>
                <a:sym typeface="+mn-ea"/>
              </a:rPr>
              <a:t>2.身高体重</a:t>
            </a:r>
            <a:endParaRPr lang="zh-CN" altLang="en-US" sz="2800" b="1">
              <a:solidFill>
                <a:srgbClr val="FF0000"/>
              </a:solidFill>
              <a:latin typeface="Arial" panose="020B0604020202020204" pitchFamily="34" charset="0"/>
              <a:ea typeface="宋体" panose="02010600030101010101" pitchFamily="2" charset="-122"/>
              <a:sym typeface="+mn-ea"/>
            </a:endParaRPr>
          </a:p>
        </p:txBody>
      </p:sp>
    </p:spTree>
  </p:cSld>
  <p:clrMapOvr>
    <a:masterClrMapping/>
  </p:clrMapOvr>
  <p:transition spd="med">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5" name="灯片编号占位符 4"/>
          <p:cNvSpPr>
            <a:spLocks noGrp="1"/>
          </p:cNvSpPr>
          <p:nvPr>
            <p:ph type="sldNum" sz="quarter" idx="4294967295"/>
          </p:nvPr>
        </p:nvSpPr>
        <p:spPr>
          <a:xfrm>
            <a:off x="7010400" y="6356350"/>
            <a:ext cx="2133600" cy="365125"/>
          </a:xfrm>
          <a:prstGeom prst="rect">
            <a:avLst/>
          </a:prstGeom>
        </p:spPr>
        <p:txBody>
          <a:bodyPr/>
          <a:lstStyle/>
          <a:p>
            <a:pPr>
              <a:defRPr/>
            </a:pPr>
            <a:fld id="{70AA550D-B2B2-4D5E-8579-6960E95D11EC}" type="slidenum">
              <a:rPr lang="zh-CN" altLang="en-US"/>
              <a:t>11</a:t>
            </a:fld>
            <a:endParaRPr lang="zh-CN" altLang="en-US"/>
          </a:p>
        </p:txBody>
      </p:sp>
      <p:sp>
        <p:nvSpPr>
          <p:cNvPr id="4" name="文本框 3"/>
          <p:cNvSpPr txBox="1"/>
          <p:nvPr/>
        </p:nvSpPr>
        <p:spPr>
          <a:xfrm>
            <a:off x="319405" y="1988820"/>
            <a:ext cx="4582160" cy="2553335"/>
          </a:xfrm>
          <a:prstGeom prst="rect">
            <a:avLst/>
          </a:prstGeom>
          <a:noFill/>
        </p:spPr>
        <p:txBody>
          <a:bodyPr wrap="square" rtlCol="0">
            <a:spAutoFit/>
          </a:bodyPr>
          <a:lstStyle/>
          <a:p>
            <a:pPr marL="342900" indent="-342900" eaLnBrk="1" latinLnBrk="0" hangingPunct="1">
              <a:spcAft>
                <a:spcPts val="1200"/>
              </a:spcAft>
              <a:buFont typeface="+mj-ea"/>
              <a:buAutoNum type="circleNumDbPlain"/>
            </a:pPr>
            <a:r>
              <a:rPr lang="zh-CN" altLang="en-US" sz="2000">
                <a:latin typeface="微软雅黑" panose="020B0503020204020204" charset="-122"/>
                <a:ea typeface="微软雅黑" panose="020B0503020204020204" charset="-122"/>
                <a:sym typeface="+mn-ea"/>
              </a:rPr>
              <a:t>校园卡交给工作人员；</a:t>
            </a:r>
            <a:endParaRPr lang="zh-CN" altLang="en-US" sz="2000" noProof="1">
              <a:latin typeface="微软雅黑" panose="020B0503020204020204" charset="-122"/>
              <a:ea typeface="微软雅黑" panose="020B0503020204020204" charset="-122"/>
              <a:cs typeface="+mn-cs"/>
              <a:sym typeface="+mn-ea"/>
            </a:endParaRPr>
          </a:p>
          <a:p>
            <a:pPr marL="342900" indent="-342900" eaLnBrk="1" latinLnBrk="0" hangingPunct="1">
              <a:spcAft>
                <a:spcPts val="1200"/>
              </a:spcAft>
              <a:buFont typeface="+mj-ea"/>
              <a:buAutoNum type="circleNumDbPlain"/>
            </a:pPr>
            <a:r>
              <a:rPr lang="zh-CN" altLang="en-US" sz="2000" noProof="1">
                <a:latin typeface="微软雅黑" panose="020B0503020204020204" charset="-122"/>
                <a:ea typeface="微软雅黑" panose="020B0503020204020204" charset="-122"/>
                <a:cs typeface="+mn-cs"/>
              </a:rPr>
              <a:t>脱鞋，坐在测试垫上，双脚抵住挡板，膝关节伸直，上体前屈，双臂在刻度板上向前伸直，直到不能向前为止。</a:t>
            </a:r>
            <a:endParaRPr lang="zh-CN" altLang="en-US" sz="2000" noProof="1">
              <a:latin typeface="微软雅黑" panose="020B0503020204020204" charset="-122"/>
              <a:ea typeface="微软雅黑" panose="020B0503020204020204" charset="-122"/>
            </a:endParaRPr>
          </a:p>
          <a:p>
            <a:pPr marL="342900" indent="-342900" eaLnBrk="1" latinLnBrk="0" hangingPunct="1">
              <a:spcAft>
                <a:spcPts val="1200"/>
              </a:spcAft>
              <a:buFont typeface="+mj-ea"/>
              <a:buAutoNum type="circleNumDbPlain"/>
            </a:pPr>
            <a:r>
              <a:rPr lang="zh-CN" altLang="en-US" sz="2000" noProof="1">
                <a:latin typeface="微软雅黑" panose="020B0503020204020204" charset="-122"/>
                <a:ea typeface="微软雅黑" panose="020B0503020204020204" charset="-122"/>
                <a:cs typeface="+mn-cs"/>
              </a:rPr>
              <a:t>切记膝盖要</a:t>
            </a:r>
            <a:r>
              <a:rPr lang="zh-CN" altLang="en-US" sz="2000" noProof="1">
                <a:solidFill>
                  <a:srgbClr val="FF0000"/>
                </a:solidFill>
                <a:latin typeface="微软雅黑" panose="020B0503020204020204" charset="-122"/>
                <a:ea typeface="微软雅黑" panose="020B0503020204020204" charset="-122"/>
                <a:cs typeface="+mn-cs"/>
              </a:rPr>
              <a:t>伸直</a:t>
            </a:r>
            <a:r>
              <a:rPr lang="zh-CN" altLang="en-US" sz="2000" noProof="1">
                <a:latin typeface="微软雅黑" panose="020B0503020204020204" charset="-122"/>
                <a:ea typeface="微软雅黑" panose="020B0503020204020204" charset="-122"/>
                <a:cs typeface="+mn-cs"/>
              </a:rPr>
              <a:t>，</a:t>
            </a:r>
            <a:r>
              <a:rPr lang="zh-CN" altLang="en-US" sz="2000" noProof="1">
                <a:solidFill>
                  <a:srgbClr val="FF0000"/>
                </a:solidFill>
                <a:latin typeface="微软雅黑" panose="020B0503020204020204" charset="-122"/>
                <a:ea typeface="微软雅黑" panose="020B0503020204020204" charset="-122"/>
                <a:cs typeface="+mn-cs"/>
              </a:rPr>
              <a:t>不可突然发力</a:t>
            </a:r>
            <a:r>
              <a:rPr lang="zh-CN" altLang="en-US" sz="2000" noProof="1">
                <a:latin typeface="微软雅黑" panose="020B0503020204020204" charset="-122"/>
                <a:ea typeface="微软雅黑" panose="020B0503020204020204" charset="-122"/>
                <a:cs typeface="+mn-cs"/>
              </a:rPr>
              <a:t>向前伸臂，否则成绩无效。</a:t>
            </a:r>
            <a:endParaRPr lang="zh-CN" altLang="en-US" sz="2000" noProof="1">
              <a:latin typeface="微软雅黑" panose="020B0503020204020204" charset="-122"/>
              <a:ea typeface="微软雅黑" panose="020B0503020204020204" charset="-122"/>
            </a:endParaRPr>
          </a:p>
        </p:txBody>
      </p:sp>
      <p:sp>
        <p:nvSpPr>
          <p:cNvPr id="7170" name="文本框 3"/>
          <p:cNvSpPr txBox="1"/>
          <p:nvPr/>
        </p:nvSpPr>
        <p:spPr>
          <a:xfrm>
            <a:off x="392430" y="954405"/>
            <a:ext cx="2778125" cy="521970"/>
          </a:xfrm>
          <a:prstGeom prst="rect">
            <a:avLst/>
          </a:prstGeom>
          <a:noFill/>
          <a:ln w="9525">
            <a:noFill/>
          </a:ln>
        </p:spPr>
        <p:txBody>
          <a:bodyPr wrap="square" anchor="t" anchorCtr="0">
            <a:spAutoFit/>
          </a:bodyPr>
          <a:lstStyle/>
          <a:p>
            <a:pPr indent="0" eaLnBrk="1" latinLnBrk="0" hangingPunct="1">
              <a:spcAft>
                <a:spcPts val="1200"/>
              </a:spcAft>
            </a:pPr>
            <a:r>
              <a:rPr lang="en-US" altLang="zh-CN" sz="2800" b="1">
                <a:solidFill>
                  <a:srgbClr val="FF0000"/>
                </a:solidFill>
                <a:sym typeface="+mn-ea"/>
              </a:rPr>
              <a:t>3</a:t>
            </a:r>
            <a:r>
              <a:rPr lang="zh-CN" altLang="en-US" sz="2800" b="1">
                <a:solidFill>
                  <a:srgbClr val="FF0000"/>
                </a:solidFill>
                <a:sym typeface="+mn-ea"/>
              </a:rPr>
              <a:t>.坐位体前屈</a:t>
            </a:r>
            <a:endParaRPr lang="en-US" altLang="zh-CN" sz="2800" b="1">
              <a:solidFill>
                <a:srgbClr val="FF0000"/>
              </a:solidFill>
              <a:latin typeface="Arial" panose="020B0604020202020204" pitchFamily="34" charset="0"/>
              <a:ea typeface="宋体" panose="02010600030101010101" pitchFamily="2" charset="-122"/>
              <a:sym typeface="+mn-ea"/>
            </a:endParaRPr>
          </a:p>
        </p:txBody>
      </p:sp>
      <p:pic>
        <p:nvPicPr>
          <p:cNvPr id="2" name="图片 1" descr="IMG_6225"/>
          <p:cNvPicPr>
            <a:picLocks noChangeAspect="1"/>
          </p:cNvPicPr>
          <p:nvPr/>
        </p:nvPicPr>
        <p:blipFill>
          <a:blip r:embed="rId3"/>
          <a:stretch>
            <a:fillRect/>
          </a:stretch>
        </p:blipFill>
        <p:spPr>
          <a:xfrm>
            <a:off x="5149215" y="941705"/>
            <a:ext cx="3576955" cy="4770120"/>
          </a:xfrm>
          <a:prstGeom prst="rect">
            <a:avLst/>
          </a:prstGeom>
        </p:spPr>
      </p:pic>
    </p:spTree>
  </p:cSld>
  <p:clrMapOvr>
    <a:masterClrMapping/>
  </p:clrMapOvr>
  <p:transition spd="med">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5" name="灯片编号占位符 4"/>
          <p:cNvSpPr>
            <a:spLocks noGrp="1"/>
          </p:cNvSpPr>
          <p:nvPr>
            <p:ph type="sldNum" sz="quarter" idx="4294967295"/>
          </p:nvPr>
        </p:nvSpPr>
        <p:spPr>
          <a:xfrm>
            <a:off x="7010400" y="6356350"/>
            <a:ext cx="2133600" cy="365125"/>
          </a:xfrm>
          <a:prstGeom prst="rect">
            <a:avLst/>
          </a:prstGeom>
        </p:spPr>
        <p:txBody>
          <a:bodyPr/>
          <a:lstStyle/>
          <a:p>
            <a:pPr>
              <a:defRPr/>
            </a:pPr>
            <a:fld id="{70AA550D-B2B2-4D5E-8579-6960E95D11EC}" type="slidenum">
              <a:rPr lang="zh-CN" altLang="en-US"/>
              <a:t>12</a:t>
            </a:fld>
            <a:endParaRPr lang="zh-CN" altLang="en-US"/>
          </a:p>
        </p:txBody>
      </p:sp>
      <p:sp>
        <p:nvSpPr>
          <p:cNvPr id="7170" name="文本框 3"/>
          <p:cNvSpPr txBox="1"/>
          <p:nvPr/>
        </p:nvSpPr>
        <p:spPr>
          <a:xfrm>
            <a:off x="392430" y="954405"/>
            <a:ext cx="1943100" cy="521970"/>
          </a:xfrm>
          <a:prstGeom prst="rect">
            <a:avLst/>
          </a:prstGeom>
          <a:noFill/>
          <a:ln w="9525">
            <a:noFill/>
          </a:ln>
        </p:spPr>
        <p:txBody>
          <a:bodyPr wrap="square" anchor="t" anchorCtr="0">
            <a:spAutoFit/>
          </a:bodyPr>
          <a:lstStyle/>
          <a:p>
            <a:pPr indent="0" eaLnBrk="1" latinLnBrk="0" hangingPunct="1">
              <a:spcAft>
                <a:spcPts val="1200"/>
              </a:spcAft>
            </a:pPr>
            <a:r>
              <a:rPr lang="en-US" altLang="zh-CN" sz="2800" b="1">
                <a:solidFill>
                  <a:srgbClr val="FF0000"/>
                </a:solidFill>
                <a:sym typeface="+mn-ea"/>
              </a:rPr>
              <a:t>4</a:t>
            </a:r>
            <a:r>
              <a:rPr lang="zh-CN" altLang="en-US" sz="2800" b="1">
                <a:solidFill>
                  <a:srgbClr val="FF0000"/>
                </a:solidFill>
                <a:sym typeface="+mn-ea"/>
              </a:rPr>
              <a:t>.</a:t>
            </a:r>
            <a:r>
              <a:rPr lang="zh-CN" sz="2800" b="1">
                <a:solidFill>
                  <a:srgbClr val="FF0000"/>
                </a:solidFill>
                <a:sym typeface="+mn-ea"/>
              </a:rPr>
              <a:t>立定跳远</a:t>
            </a:r>
            <a:endParaRPr lang="zh-CN" sz="2800" b="1">
              <a:solidFill>
                <a:srgbClr val="FF0000"/>
              </a:solidFill>
              <a:latin typeface="Arial" panose="020B0604020202020204" pitchFamily="34" charset="0"/>
              <a:ea typeface="宋体" panose="02010600030101010101" pitchFamily="2" charset="-122"/>
              <a:sym typeface="+mn-ea"/>
            </a:endParaRPr>
          </a:p>
        </p:txBody>
      </p:sp>
      <p:pic>
        <p:nvPicPr>
          <p:cNvPr id="2" name="图片 1" descr="IMG_6226"/>
          <p:cNvPicPr>
            <a:picLocks noChangeAspect="1"/>
          </p:cNvPicPr>
          <p:nvPr/>
        </p:nvPicPr>
        <p:blipFill>
          <a:blip r:embed="rId3"/>
          <a:stretch>
            <a:fillRect/>
          </a:stretch>
        </p:blipFill>
        <p:spPr>
          <a:xfrm>
            <a:off x="3599815" y="1628775"/>
            <a:ext cx="5192395" cy="4352925"/>
          </a:xfrm>
          <a:prstGeom prst="rect">
            <a:avLst/>
          </a:prstGeom>
        </p:spPr>
      </p:pic>
      <p:sp>
        <p:nvSpPr>
          <p:cNvPr id="3" name="文本框 2"/>
          <p:cNvSpPr txBox="1"/>
          <p:nvPr/>
        </p:nvSpPr>
        <p:spPr>
          <a:xfrm>
            <a:off x="107950" y="2205355"/>
            <a:ext cx="3276600" cy="1476375"/>
          </a:xfrm>
          <a:prstGeom prst="rect">
            <a:avLst/>
          </a:prstGeom>
          <a:noFill/>
        </p:spPr>
        <p:txBody>
          <a:bodyPr wrap="square" rtlCol="0" anchor="t">
            <a:spAutoFit/>
          </a:bodyPr>
          <a:lstStyle/>
          <a:p>
            <a:pPr marL="457200" indent="-457200" eaLnBrk="1" latinLnBrk="0" hangingPunct="1">
              <a:spcAft>
                <a:spcPts val="1200"/>
              </a:spcAft>
              <a:buFont typeface="+mj-ea"/>
              <a:buAutoNum type="circleNumDbPlain"/>
            </a:pPr>
            <a:r>
              <a:rPr lang="zh-CN" altLang="en-US" sz="2000">
                <a:latin typeface="微软雅黑" panose="020B0503020204020204" charset="-122"/>
                <a:ea typeface="微软雅黑" panose="020B0503020204020204" charset="-122"/>
                <a:sym typeface="+mn-ea"/>
              </a:rPr>
              <a:t>校园卡交给工作人员；</a:t>
            </a:r>
          </a:p>
          <a:p>
            <a:pPr marL="457200" indent="-457200" eaLnBrk="1" latinLnBrk="0" hangingPunct="1">
              <a:spcAft>
                <a:spcPts val="1200"/>
              </a:spcAft>
              <a:buFont typeface="+mj-ea"/>
              <a:buAutoNum type="circleNumDbPlain"/>
            </a:pPr>
            <a:r>
              <a:rPr lang="zh-CN" altLang="en-US" sz="2000">
                <a:latin typeface="微软雅黑" panose="020B0503020204020204" charset="-122"/>
                <a:ea typeface="微软雅黑" panose="020B0503020204020204" charset="-122"/>
                <a:sym typeface="+mn-ea"/>
              </a:rPr>
              <a:t>站于起跳线之后，听到工作人员指令后开始测试。</a:t>
            </a:r>
          </a:p>
        </p:txBody>
      </p:sp>
    </p:spTree>
  </p:cSld>
  <p:clrMapOvr>
    <a:masterClrMapping/>
  </p:clrMapOvr>
  <p:transition spd="med">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5" name="灯片编号占位符 4"/>
          <p:cNvSpPr>
            <a:spLocks noGrp="1"/>
          </p:cNvSpPr>
          <p:nvPr>
            <p:ph type="sldNum" sz="quarter" idx="4294967295"/>
          </p:nvPr>
        </p:nvSpPr>
        <p:spPr>
          <a:xfrm>
            <a:off x="7010400" y="6356350"/>
            <a:ext cx="2133600" cy="365125"/>
          </a:xfrm>
          <a:prstGeom prst="rect">
            <a:avLst/>
          </a:prstGeom>
        </p:spPr>
        <p:txBody>
          <a:bodyPr/>
          <a:lstStyle/>
          <a:p>
            <a:pPr>
              <a:defRPr/>
            </a:pPr>
            <a:fld id="{70AA550D-B2B2-4D5E-8579-6960E95D11EC}" type="slidenum">
              <a:rPr lang="zh-CN" altLang="en-US"/>
              <a:t>13</a:t>
            </a:fld>
            <a:endParaRPr lang="zh-CN" altLang="en-US"/>
          </a:p>
        </p:txBody>
      </p:sp>
      <p:sp>
        <p:nvSpPr>
          <p:cNvPr id="7170" name="文本框 3"/>
          <p:cNvSpPr txBox="1"/>
          <p:nvPr/>
        </p:nvSpPr>
        <p:spPr>
          <a:xfrm>
            <a:off x="177165" y="954405"/>
            <a:ext cx="4568825" cy="521970"/>
          </a:xfrm>
          <a:prstGeom prst="rect">
            <a:avLst/>
          </a:prstGeom>
          <a:noFill/>
          <a:ln w="9525">
            <a:noFill/>
          </a:ln>
        </p:spPr>
        <p:txBody>
          <a:bodyPr wrap="square" anchor="t" anchorCtr="0">
            <a:spAutoFit/>
          </a:bodyPr>
          <a:lstStyle/>
          <a:p>
            <a:pPr indent="0" eaLnBrk="1" latinLnBrk="0" hangingPunct="1">
              <a:spcAft>
                <a:spcPts val="1200"/>
              </a:spcAft>
            </a:pPr>
            <a:r>
              <a:rPr lang="en-US" altLang="zh-CN" sz="2800" b="1">
                <a:solidFill>
                  <a:srgbClr val="FF0000"/>
                </a:solidFill>
                <a:sym typeface="+mn-ea"/>
              </a:rPr>
              <a:t>5</a:t>
            </a:r>
            <a:r>
              <a:rPr lang="zh-CN" altLang="en-US" sz="2800" b="1">
                <a:solidFill>
                  <a:srgbClr val="FF0000"/>
                </a:solidFill>
                <a:sym typeface="+mn-ea"/>
              </a:rPr>
              <a:t>.</a:t>
            </a:r>
            <a:r>
              <a:rPr lang="zh-CN" sz="2800" b="1">
                <a:solidFill>
                  <a:srgbClr val="FF0000"/>
                </a:solidFill>
                <a:sym typeface="+mn-ea"/>
              </a:rPr>
              <a:t>一分钟仰卧起坐（女生）</a:t>
            </a:r>
            <a:endParaRPr lang="zh-CN" sz="2800" b="1">
              <a:solidFill>
                <a:srgbClr val="FF0000"/>
              </a:solidFill>
              <a:latin typeface="Arial" panose="020B0604020202020204" pitchFamily="34" charset="0"/>
              <a:ea typeface="宋体" panose="02010600030101010101" pitchFamily="2" charset="-122"/>
              <a:sym typeface="+mn-ea"/>
            </a:endParaRPr>
          </a:p>
        </p:txBody>
      </p:sp>
      <p:pic>
        <p:nvPicPr>
          <p:cNvPr id="11266" name="图片 3"/>
          <p:cNvPicPr/>
          <p:nvPr/>
        </p:nvPicPr>
        <p:blipFill>
          <a:blip r:embed="rId3"/>
          <a:stretch>
            <a:fillRect/>
          </a:stretch>
        </p:blipFill>
        <p:spPr>
          <a:xfrm>
            <a:off x="227330" y="1645285"/>
            <a:ext cx="4320000" cy="3060000"/>
          </a:xfrm>
          <a:prstGeom prst="rect">
            <a:avLst/>
          </a:prstGeom>
          <a:noFill/>
          <a:ln w="9525">
            <a:noFill/>
          </a:ln>
        </p:spPr>
      </p:pic>
      <p:pic>
        <p:nvPicPr>
          <p:cNvPr id="11267" name="图片 4"/>
          <p:cNvPicPr/>
          <p:nvPr/>
        </p:nvPicPr>
        <p:blipFill>
          <a:blip r:embed="rId4"/>
          <a:stretch>
            <a:fillRect/>
          </a:stretch>
        </p:blipFill>
        <p:spPr>
          <a:xfrm>
            <a:off x="4598035" y="1644968"/>
            <a:ext cx="4320000" cy="3060000"/>
          </a:xfrm>
          <a:prstGeom prst="rect">
            <a:avLst/>
          </a:prstGeom>
          <a:noFill/>
          <a:ln w="9525">
            <a:noFill/>
          </a:ln>
        </p:spPr>
      </p:pic>
      <p:sp>
        <p:nvSpPr>
          <p:cNvPr id="11268" name="文本框 5"/>
          <p:cNvSpPr txBox="1"/>
          <p:nvPr/>
        </p:nvSpPr>
        <p:spPr>
          <a:xfrm>
            <a:off x="142875" y="4942840"/>
            <a:ext cx="4489450" cy="829945"/>
          </a:xfrm>
          <a:prstGeom prst="rect">
            <a:avLst/>
          </a:prstGeom>
          <a:noFill/>
          <a:ln w="9525">
            <a:noFill/>
          </a:ln>
        </p:spPr>
        <p:txBody>
          <a:bodyPr wrap="square" anchor="t" anchorCtr="0">
            <a:spAutoFit/>
          </a:bodyPr>
          <a:lstStyle/>
          <a:p>
            <a:pPr marL="457200" indent="-457200">
              <a:buFont typeface="+mj-ea"/>
              <a:buAutoNum type="circleNumDbPlain"/>
            </a:pPr>
            <a:r>
              <a:rPr lang="zh-CN" altLang="en-US" sz="2400">
                <a:latin typeface="Arial" panose="020B0604020202020204" pitchFamily="34" charset="0"/>
                <a:ea typeface="宋体" panose="02010600030101010101" pitchFamily="2" charset="-122"/>
              </a:rPr>
              <a:t>双手抱头躺平、膝关节</a:t>
            </a:r>
            <a:r>
              <a:rPr lang="en-US" altLang="zh-CN" sz="2400">
                <a:latin typeface="Arial" panose="020B0604020202020204" pitchFamily="34" charset="0"/>
                <a:ea typeface="宋体" panose="02010600030101010101" pitchFamily="2" charset="-122"/>
              </a:rPr>
              <a:t>90</a:t>
            </a:r>
            <a:r>
              <a:rPr lang="zh-CN" altLang="en-US" sz="2400">
                <a:latin typeface="Arial" panose="020B0604020202020204" pitchFamily="34" charset="0"/>
                <a:ea typeface="宋体" panose="02010600030101010101" pitchFamily="2" charset="-122"/>
              </a:rPr>
              <a:t>°弯曲；</a:t>
            </a:r>
          </a:p>
        </p:txBody>
      </p:sp>
      <p:sp>
        <p:nvSpPr>
          <p:cNvPr id="11269" name="文本框 6"/>
          <p:cNvSpPr txBox="1"/>
          <p:nvPr/>
        </p:nvSpPr>
        <p:spPr>
          <a:xfrm>
            <a:off x="4788535" y="4942840"/>
            <a:ext cx="4130040" cy="829945"/>
          </a:xfrm>
          <a:prstGeom prst="rect">
            <a:avLst/>
          </a:prstGeom>
          <a:noFill/>
          <a:ln w="9525">
            <a:noFill/>
          </a:ln>
        </p:spPr>
        <p:txBody>
          <a:bodyPr wrap="square" anchor="t" anchorCtr="0">
            <a:spAutoFit/>
          </a:bodyPr>
          <a:lstStyle/>
          <a:p>
            <a:pPr marL="457200" indent="-457200" algn="l">
              <a:buClrTx/>
              <a:buSzTx/>
              <a:buFont typeface="+mj-ea"/>
              <a:buAutoNum type="circleNumDbPlain" startAt="2"/>
            </a:pPr>
            <a:r>
              <a:rPr lang="zh-CN" altLang="en-US" sz="2400">
                <a:latin typeface="Arial" panose="020B0604020202020204" pitchFamily="34" charset="0"/>
                <a:ea typeface="宋体" panose="02010600030101010101" pitchFamily="2" charset="-122"/>
              </a:rPr>
              <a:t>听到指令后开始测试，肘关节碰到膝盖计一次。</a:t>
            </a:r>
          </a:p>
        </p:txBody>
      </p:sp>
    </p:spTree>
  </p:cSld>
  <p:clrMapOvr>
    <a:masterClrMapping/>
  </p:clrMapOvr>
  <p:transition spd="med">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5" name="灯片编号占位符 4"/>
          <p:cNvSpPr>
            <a:spLocks noGrp="1"/>
          </p:cNvSpPr>
          <p:nvPr>
            <p:ph type="sldNum" sz="quarter" idx="4294967295"/>
          </p:nvPr>
        </p:nvSpPr>
        <p:spPr>
          <a:xfrm>
            <a:off x="7010400" y="6356350"/>
            <a:ext cx="2133600" cy="365125"/>
          </a:xfrm>
          <a:prstGeom prst="rect">
            <a:avLst/>
          </a:prstGeom>
        </p:spPr>
        <p:txBody>
          <a:bodyPr/>
          <a:lstStyle/>
          <a:p>
            <a:pPr>
              <a:defRPr/>
            </a:pPr>
            <a:fld id="{70AA550D-B2B2-4D5E-8579-6960E95D11EC}" type="slidenum">
              <a:rPr lang="zh-CN" altLang="en-US"/>
              <a:t>14</a:t>
            </a:fld>
            <a:endParaRPr lang="zh-CN" altLang="en-US"/>
          </a:p>
        </p:txBody>
      </p:sp>
      <p:sp>
        <p:nvSpPr>
          <p:cNvPr id="7170" name="文本框 3"/>
          <p:cNvSpPr txBox="1"/>
          <p:nvPr/>
        </p:nvSpPr>
        <p:spPr>
          <a:xfrm>
            <a:off x="894715" y="954405"/>
            <a:ext cx="4568825" cy="521970"/>
          </a:xfrm>
          <a:prstGeom prst="rect">
            <a:avLst/>
          </a:prstGeom>
          <a:noFill/>
          <a:ln w="9525">
            <a:noFill/>
          </a:ln>
        </p:spPr>
        <p:txBody>
          <a:bodyPr wrap="square" anchor="t" anchorCtr="0">
            <a:spAutoFit/>
          </a:bodyPr>
          <a:lstStyle/>
          <a:p>
            <a:pPr indent="0" eaLnBrk="1" latinLnBrk="0" hangingPunct="1">
              <a:spcAft>
                <a:spcPts val="1200"/>
              </a:spcAft>
            </a:pPr>
            <a:r>
              <a:rPr lang="en-US" altLang="zh-CN" sz="2800" b="1">
                <a:solidFill>
                  <a:srgbClr val="FF0000"/>
                </a:solidFill>
                <a:sym typeface="+mn-ea"/>
              </a:rPr>
              <a:t>6</a:t>
            </a:r>
            <a:r>
              <a:rPr lang="zh-CN" altLang="en-US" sz="2800" b="1">
                <a:solidFill>
                  <a:srgbClr val="FF0000"/>
                </a:solidFill>
                <a:sym typeface="+mn-ea"/>
              </a:rPr>
              <a:t>.</a:t>
            </a:r>
            <a:r>
              <a:rPr lang="zh-CN" sz="2800" b="1">
                <a:solidFill>
                  <a:srgbClr val="FF0000"/>
                </a:solidFill>
                <a:sym typeface="+mn-ea"/>
              </a:rPr>
              <a:t>引体向上（男生）</a:t>
            </a:r>
            <a:endParaRPr lang="zh-CN" sz="2800" b="1">
              <a:solidFill>
                <a:srgbClr val="FF0000"/>
              </a:solidFill>
              <a:latin typeface="Arial" panose="020B0604020202020204" pitchFamily="34" charset="0"/>
              <a:ea typeface="宋体" panose="02010600030101010101" pitchFamily="2" charset="-122"/>
              <a:sym typeface="+mn-ea"/>
            </a:endParaRPr>
          </a:p>
        </p:txBody>
      </p:sp>
      <p:sp>
        <p:nvSpPr>
          <p:cNvPr id="12292" name="文本框 5"/>
          <p:cNvSpPr txBox="1"/>
          <p:nvPr/>
        </p:nvSpPr>
        <p:spPr>
          <a:xfrm>
            <a:off x="828040" y="1917065"/>
            <a:ext cx="3194050" cy="3014980"/>
          </a:xfrm>
          <a:prstGeom prst="rect">
            <a:avLst/>
          </a:prstGeom>
          <a:noFill/>
          <a:ln w="9525">
            <a:noFill/>
          </a:ln>
        </p:spPr>
        <p:txBody>
          <a:bodyPr wrap="square" anchor="t" anchorCtr="0">
            <a:spAutoFit/>
          </a:bodyPr>
          <a:lstStyle/>
          <a:p>
            <a:pPr marL="342900" indent="-342900" eaLnBrk="1" latinLnBrk="0" hangingPunct="1">
              <a:spcAft>
                <a:spcPts val="1200"/>
              </a:spcAft>
              <a:buFont typeface="Arial" panose="020B0604020202020204" pitchFamily="34" charset="0"/>
              <a:buAutoNum type="circleNumDbPlain"/>
            </a:pPr>
            <a:r>
              <a:rPr lang="zh-CN" altLang="en-US" sz="2000">
                <a:latin typeface="微软雅黑" panose="020B0503020204020204" charset="-122"/>
                <a:ea typeface="微软雅黑" panose="020B0503020204020204" charset="-122"/>
                <a:sym typeface="+mn-ea"/>
              </a:rPr>
              <a:t>校园卡交给工作人员；</a:t>
            </a:r>
            <a:endParaRPr lang="zh-CN" altLang="en-US" sz="2000">
              <a:latin typeface="微软雅黑" panose="020B0503020204020204" charset="-122"/>
              <a:ea typeface="微软雅黑" panose="020B0503020204020204" charset="-122"/>
            </a:endParaRPr>
          </a:p>
          <a:p>
            <a:pPr marL="342900" indent="-342900" eaLnBrk="1" latinLnBrk="0" hangingPunct="1">
              <a:spcAft>
                <a:spcPts val="1200"/>
              </a:spcAft>
              <a:buFont typeface="Arial" panose="020B0604020202020204" pitchFamily="34" charset="0"/>
              <a:buAutoNum type="circleNumDbPlain"/>
            </a:pPr>
            <a:r>
              <a:rPr lang="zh-CN" altLang="en-US" sz="2000">
                <a:latin typeface="微软雅黑" panose="020B0503020204020204" charset="-122"/>
                <a:ea typeface="微软雅黑" panose="020B0503020204020204" charset="-122"/>
              </a:rPr>
              <a:t>双手</a:t>
            </a:r>
            <a:r>
              <a:rPr lang="zh-CN" altLang="en-US" sz="2000">
                <a:solidFill>
                  <a:srgbClr val="FF0000"/>
                </a:solidFill>
                <a:latin typeface="微软雅黑" panose="020B0503020204020204" charset="-122"/>
                <a:ea typeface="微软雅黑" panose="020B0503020204020204" charset="-122"/>
              </a:rPr>
              <a:t>掌心向前</a:t>
            </a:r>
            <a:r>
              <a:rPr lang="zh-CN" altLang="en-US" sz="2000">
                <a:latin typeface="微软雅黑" panose="020B0503020204020204" charset="-122"/>
                <a:ea typeface="微软雅黑" panose="020B0503020204020204" charset="-122"/>
              </a:rPr>
              <a:t>握杠；</a:t>
            </a:r>
          </a:p>
          <a:p>
            <a:pPr marL="342900" indent="-342900" eaLnBrk="1" latinLnBrk="0" hangingPunct="1">
              <a:spcAft>
                <a:spcPts val="1200"/>
              </a:spcAft>
              <a:buFont typeface="Arial" panose="020B0604020202020204" pitchFamily="34" charset="0"/>
              <a:buAutoNum type="circleNumDbPlain"/>
            </a:pPr>
            <a:r>
              <a:rPr lang="zh-CN" altLang="en-US" sz="2000">
                <a:latin typeface="微软雅黑" panose="020B0503020204020204" charset="-122"/>
                <a:ea typeface="微软雅黑" panose="020B0503020204020204" charset="-122"/>
              </a:rPr>
              <a:t>抓杠后，身体</a:t>
            </a:r>
            <a:r>
              <a:rPr lang="zh-CN" altLang="en-US" sz="2000">
                <a:solidFill>
                  <a:srgbClr val="FF0000"/>
                </a:solidFill>
                <a:latin typeface="微软雅黑" panose="020B0503020204020204" charset="-122"/>
                <a:ea typeface="微软雅黑" panose="020B0503020204020204" charset="-122"/>
              </a:rPr>
              <a:t>平稳</a:t>
            </a:r>
            <a:r>
              <a:rPr lang="zh-CN" altLang="en-US" sz="2000">
                <a:latin typeface="微软雅黑" panose="020B0503020204020204" charset="-122"/>
                <a:ea typeface="微软雅黑" panose="020B0503020204020204" charset="-122"/>
              </a:rPr>
              <a:t>后再上拉，第一个向</a:t>
            </a:r>
            <a:r>
              <a:rPr lang="zh-CN" altLang="en-US" sz="2000">
                <a:solidFill>
                  <a:srgbClr val="FF0000"/>
                </a:solidFill>
                <a:latin typeface="微软雅黑" panose="020B0503020204020204" charset="-122"/>
                <a:ea typeface="微软雅黑" panose="020B0503020204020204" charset="-122"/>
              </a:rPr>
              <a:t>上冲</a:t>
            </a:r>
            <a:r>
              <a:rPr lang="zh-CN" altLang="en-US" sz="2000">
                <a:latin typeface="微软雅黑" panose="020B0503020204020204" charset="-122"/>
                <a:ea typeface="微软雅黑" panose="020B0503020204020204" charset="-122"/>
              </a:rPr>
              <a:t>的不算；</a:t>
            </a:r>
          </a:p>
          <a:p>
            <a:pPr marL="342900" indent="-342900" eaLnBrk="1" latinLnBrk="0" hangingPunct="1">
              <a:spcAft>
                <a:spcPts val="1200"/>
              </a:spcAft>
              <a:buFont typeface="Arial" panose="020B0604020202020204" pitchFamily="34" charset="0"/>
              <a:buAutoNum type="circleNumDbPlain"/>
            </a:pPr>
            <a:r>
              <a:rPr lang="zh-CN" altLang="en-US" sz="2000">
                <a:solidFill>
                  <a:srgbClr val="FF0000"/>
                </a:solidFill>
                <a:latin typeface="微软雅黑" panose="020B0503020204020204" charset="-122"/>
                <a:ea typeface="微软雅黑" panose="020B0503020204020204" charset="-122"/>
              </a:rPr>
              <a:t>下巴过杠</a:t>
            </a:r>
            <a:r>
              <a:rPr lang="zh-CN" altLang="en-US" sz="2000">
                <a:latin typeface="微软雅黑" panose="020B0503020204020204" charset="-122"/>
                <a:ea typeface="微软雅黑" panose="020B0503020204020204" charset="-122"/>
              </a:rPr>
              <a:t>算一个，放下后双肘</a:t>
            </a:r>
            <a:r>
              <a:rPr lang="zh-CN" altLang="en-US" sz="2000">
                <a:solidFill>
                  <a:srgbClr val="FF0000"/>
                </a:solidFill>
                <a:latin typeface="微软雅黑" panose="020B0503020204020204" charset="-122"/>
                <a:ea typeface="微软雅黑" panose="020B0503020204020204" charset="-122"/>
              </a:rPr>
              <a:t>伸直</a:t>
            </a:r>
            <a:r>
              <a:rPr lang="zh-CN" altLang="en-US" sz="2000">
                <a:latin typeface="微软雅黑" panose="020B0503020204020204" charset="-122"/>
                <a:ea typeface="微软雅黑" panose="020B0503020204020204" charset="-122"/>
              </a:rPr>
              <a:t>再拉下一个，双肘不伸直不算。</a:t>
            </a:r>
          </a:p>
        </p:txBody>
      </p:sp>
      <p:pic>
        <p:nvPicPr>
          <p:cNvPr id="2" name="图片 1" descr="IMG_6233"/>
          <p:cNvPicPr>
            <a:picLocks noChangeAspect="1"/>
          </p:cNvPicPr>
          <p:nvPr/>
        </p:nvPicPr>
        <p:blipFill>
          <a:blip r:embed="rId3"/>
          <a:stretch>
            <a:fillRect/>
          </a:stretch>
        </p:blipFill>
        <p:spPr>
          <a:xfrm>
            <a:off x="4952365" y="810895"/>
            <a:ext cx="3081655" cy="2311400"/>
          </a:xfrm>
          <a:prstGeom prst="rect">
            <a:avLst/>
          </a:prstGeom>
        </p:spPr>
      </p:pic>
      <p:pic>
        <p:nvPicPr>
          <p:cNvPr id="3" name="图片 2"/>
          <p:cNvPicPr>
            <a:picLocks noChangeAspect="1"/>
          </p:cNvPicPr>
          <p:nvPr/>
        </p:nvPicPr>
        <p:blipFill>
          <a:blip r:embed="rId4"/>
          <a:stretch>
            <a:fillRect/>
          </a:stretch>
        </p:blipFill>
        <p:spPr>
          <a:xfrm>
            <a:off x="4952365" y="3194050"/>
            <a:ext cx="3081020" cy="2812415"/>
          </a:xfrm>
          <a:prstGeom prst="rect">
            <a:avLst/>
          </a:prstGeom>
        </p:spPr>
      </p:pic>
    </p:spTree>
  </p:cSld>
  <p:clrMapOvr>
    <a:masterClrMapping/>
  </p:clrMapOvr>
  <p:transition spd="med">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rotWithShape="1">
          <a:blip r:embed="rId4"/>
          <a:stretch>
            <a:fillRect/>
          </a:stretch>
        </a:blipFill>
        <a:effectLst/>
      </p:bgPr>
    </p:bg>
    <p:spTree>
      <p:nvGrpSpPr>
        <p:cNvPr id="1" name=""/>
        <p:cNvGrpSpPr/>
        <p:nvPr/>
      </p:nvGrpSpPr>
      <p:grpSpPr>
        <a:xfrm>
          <a:off x="0" y="0"/>
          <a:ext cx="0" cy="0"/>
          <a:chOff x="0" y="0"/>
          <a:chExt cx="0" cy="0"/>
        </a:xfrm>
      </p:grpSpPr>
      <p:sp>
        <p:nvSpPr>
          <p:cNvPr id="7170" name="文本框 3"/>
          <p:cNvSpPr txBox="1"/>
          <p:nvPr>
            <p:custDataLst>
              <p:tags r:id="rId1"/>
            </p:custDataLst>
          </p:nvPr>
        </p:nvSpPr>
        <p:spPr>
          <a:xfrm>
            <a:off x="894715" y="954405"/>
            <a:ext cx="4568825" cy="521970"/>
          </a:xfrm>
          <a:prstGeom prst="rect">
            <a:avLst/>
          </a:prstGeom>
          <a:noFill/>
          <a:ln w="9525">
            <a:noFill/>
          </a:ln>
        </p:spPr>
        <p:txBody>
          <a:bodyPr wrap="square" anchor="t" anchorCtr="0">
            <a:spAutoFit/>
          </a:bodyPr>
          <a:lstStyle/>
          <a:p>
            <a:pPr indent="0" eaLnBrk="1" latinLnBrk="0" hangingPunct="1">
              <a:spcAft>
                <a:spcPts val="1200"/>
              </a:spcAft>
            </a:pPr>
            <a:r>
              <a:rPr lang="en-US" altLang="zh-CN" sz="2800" b="1">
                <a:solidFill>
                  <a:srgbClr val="FF0000"/>
                </a:solidFill>
                <a:sym typeface="+mn-ea"/>
              </a:rPr>
              <a:t>7</a:t>
            </a:r>
            <a:r>
              <a:rPr lang="zh-CN" altLang="en-US" sz="2800" b="1">
                <a:solidFill>
                  <a:srgbClr val="FF0000"/>
                </a:solidFill>
                <a:sym typeface="+mn-ea"/>
              </a:rPr>
              <a:t>.</a:t>
            </a:r>
            <a:r>
              <a:rPr lang="en-US" altLang="zh-CN" sz="2800" b="1">
                <a:solidFill>
                  <a:srgbClr val="FF0000"/>
                </a:solidFill>
                <a:sym typeface="+mn-ea"/>
              </a:rPr>
              <a:t>  50</a:t>
            </a:r>
            <a:r>
              <a:rPr lang="zh-CN" altLang="en-US" sz="2800" b="1">
                <a:solidFill>
                  <a:srgbClr val="FF0000"/>
                </a:solidFill>
                <a:sym typeface="+mn-ea"/>
              </a:rPr>
              <a:t>米跑</a:t>
            </a:r>
            <a:endParaRPr lang="zh-CN" altLang="en-US" sz="2800" b="1">
              <a:solidFill>
                <a:srgbClr val="FF0000"/>
              </a:solidFill>
              <a:latin typeface="Arial" panose="020B0604020202020204" pitchFamily="34" charset="0"/>
              <a:ea typeface="宋体" panose="02010600030101010101" pitchFamily="2" charset="-122"/>
              <a:sym typeface="+mn-ea"/>
            </a:endParaRPr>
          </a:p>
        </p:txBody>
      </p:sp>
      <p:sp>
        <p:nvSpPr>
          <p:cNvPr id="100" name="文本框 99"/>
          <p:cNvSpPr txBox="1"/>
          <p:nvPr/>
        </p:nvSpPr>
        <p:spPr>
          <a:xfrm>
            <a:off x="539115" y="1557020"/>
            <a:ext cx="3645535" cy="4554220"/>
          </a:xfrm>
          <a:prstGeom prst="rect">
            <a:avLst/>
          </a:prstGeom>
          <a:noFill/>
          <a:ln w="9525">
            <a:noFill/>
          </a:ln>
        </p:spPr>
        <p:txBody>
          <a:bodyPr wrap="square">
            <a:spAutoFit/>
          </a:bodyPr>
          <a:lstStyle/>
          <a:p>
            <a:pPr marL="0" indent="0">
              <a:spcAft>
                <a:spcPts val="1200"/>
              </a:spcAft>
              <a:buClrTx/>
              <a:buSzTx/>
              <a:buFont typeface="Arial" panose="020B0604020202020204" pitchFamily="34" charset="0"/>
              <a:buNone/>
            </a:pPr>
            <a:endParaRPr lang="zh-CN" altLang="en-US" sz="2000" b="0">
              <a:latin typeface="微软雅黑" panose="020B0503020204020204" charset="-122"/>
              <a:ea typeface="微软雅黑" panose="020B0503020204020204" charset="-122"/>
            </a:endParaRPr>
          </a:p>
          <a:p>
            <a:pPr marL="342900" indent="-342900">
              <a:spcAft>
                <a:spcPts val="1200"/>
              </a:spcAft>
              <a:buClrTx/>
              <a:buSzTx/>
              <a:buFont typeface="Arial" panose="020B0604020202020204" pitchFamily="34" charset="0"/>
              <a:buAutoNum type="circleNumDbPlain"/>
            </a:pPr>
            <a:r>
              <a:rPr lang="zh-CN" altLang="en-US" sz="2000" b="0">
                <a:latin typeface="微软雅黑" panose="020B0503020204020204" charset="-122"/>
                <a:ea typeface="微软雅黑" panose="020B0503020204020204" charset="-122"/>
              </a:rPr>
              <a:t>受试者4人一组携</a:t>
            </a:r>
            <a:r>
              <a:rPr lang="en-US" altLang="zh-CN" sz="2000" b="0">
                <a:latin typeface="微软雅黑" panose="020B0503020204020204" charset="-122"/>
                <a:ea typeface="微软雅黑" panose="020B0503020204020204" charset="-122"/>
              </a:rPr>
              <a:t>”</a:t>
            </a:r>
            <a:r>
              <a:rPr lang="zh-CN" altLang="en-US" sz="2000" b="0">
                <a:latin typeface="微软雅黑" panose="020B0503020204020204" charset="-122"/>
                <a:ea typeface="微软雅黑" panose="020B0503020204020204" charset="-122"/>
              </a:rPr>
              <a:t>校园卡</a:t>
            </a:r>
            <a:r>
              <a:rPr lang="en-US" altLang="zh-CN" sz="2000" b="0">
                <a:latin typeface="微软雅黑" panose="020B0503020204020204" charset="-122"/>
                <a:ea typeface="微软雅黑" panose="020B0503020204020204" charset="-122"/>
              </a:rPr>
              <a:t>“</a:t>
            </a:r>
            <a:r>
              <a:rPr lang="zh-CN" altLang="en-US" sz="2000" b="0">
                <a:latin typeface="微软雅黑" panose="020B0503020204020204" charset="-122"/>
                <a:ea typeface="微软雅黑" panose="020B0503020204020204" charset="-122"/>
              </a:rPr>
              <a:t>测试，采用站立式起跑姿势站于起跑线后。</a:t>
            </a:r>
          </a:p>
          <a:p>
            <a:pPr marL="342900" indent="-342900">
              <a:spcAft>
                <a:spcPts val="1200"/>
              </a:spcAft>
              <a:buClrTx/>
              <a:buSzTx/>
              <a:buFont typeface="Arial" panose="020B0604020202020204" pitchFamily="34" charset="0"/>
              <a:buAutoNum type="circleNumDbPlain"/>
            </a:pPr>
            <a:r>
              <a:rPr lang="zh-CN" altLang="en-US" sz="2000" b="0">
                <a:latin typeface="微软雅黑" panose="020B0503020204020204" charset="-122"/>
                <a:ea typeface="微软雅黑" panose="020B0503020204020204" charset="-122"/>
              </a:rPr>
              <a:t>听到“跑”的口令后开始起跑。受试者躯干部到达终点线的垂直面停表。</a:t>
            </a:r>
          </a:p>
          <a:p>
            <a:pPr marL="342900" indent="-342900">
              <a:spcAft>
                <a:spcPts val="1200"/>
              </a:spcAft>
              <a:buClrTx/>
              <a:buSzTx/>
              <a:buFont typeface="Arial" panose="020B0604020202020204" pitchFamily="34" charset="0"/>
              <a:buAutoNum type="circleNumDbPlain"/>
            </a:pPr>
            <a:r>
              <a:rPr lang="zh-CN" altLang="en-US" sz="2000" b="0">
                <a:latin typeface="微软雅黑" panose="020B0503020204020204" charset="-122"/>
                <a:ea typeface="微软雅黑" panose="020B0503020204020204" charset="-122"/>
              </a:rPr>
              <a:t>跑完后按名次排队找计时人员刷卡记录成绩；</a:t>
            </a:r>
          </a:p>
          <a:p>
            <a:pPr marL="342900" indent="-342900">
              <a:spcAft>
                <a:spcPts val="1200"/>
              </a:spcAft>
              <a:buClrTx/>
              <a:buSzTx/>
              <a:buFont typeface="Arial" panose="020B0604020202020204" pitchFamily="34" charset="0"/>
              <a:buAutoNum type="circleNumDbPlain"/>
            </a:pPr>
            <a:r>
              <a:rPr lang="zh-CN" altLang="en-US" sz="2000" b="0">
                <a:latin typeface="微软雅黑" panose="020B0503020204020204" charset="-122"/>
                <a:ea typeface="微软雅黑" panose="020B0503020204020204" charset="-122"/>
              </a:rPr>
              <a:t>以秒为单位记录测试成绩，精确到小数点后一位。</a:t>
            </a:r>
          </a:p>
          <a:p>
            <a:pPr marL="0" indent="0">
              <a:spcAft>
                <a:spcPts val="1200"/>
              </a:spcAft>
              <a:buClrTx/>
              <a:buSzTx/>
              <a:buFont typeface="Arial" panose="020B0604020202020204" pitchFamily="34" charset="0"/>
              <a:buNone/>
            </a:pPr>
            <a:endParaRPr lang="zh-CN" altLang="en-US" sz="2000" b="0">
              <a:latin typeface="微软雅黑" panose="020B0503020204020204" charset="-122"/>
              <a:ea typeface="微软雅黑" panose="020B0503020204020204" charset="-122"/>
            </a:endParaRPr>
          </a:p>
        </p:txBody>
      </p:sp>
      <p:pic>
        <p:nvPicPr>
          <p:cNvPr id="5" name="图片 4"/>
          <p:cNvPicPr>
            <a:picLocks noChangeAspect="1"/>
          </p:cNvPicPr>
          <p:nvPr>
            <p:custDataLst>
              <p:tags r:id="rId2"/>
            </p:custDataLst>
          </p:nvPr>
        </p:nvPicPr>
        <p:blipFill>
          <a:blip r:embed="rId5"/>
          <a:stretch>
            <a:fillRect/>
          </a:stretch>
        </p:blipFill>
        <p:spPr>
          <a:xfrm>
            <a:off x="4184650" y="1701165"/>
            <a:ext cx="4543425" cy="3533775"/>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rotWithShape="1">
          <a:blip r:embed="rId4"/>
          <a:stretch>
            <a:fillRect/>
          </a:stretch>
        </a:blipFill>
        <a:effectLst/>
      </p:bgPr>
    </p:bg>
    <p:spTree>
      <p:nvGrpSpPr>
        <p:cNvPr id="1" name=""/>
        <p:cNvGrpSpPr/>
        <p:nvPr/>
      </p:nvGrpSpPr>
      <p:grpSpPr>
        <a:xfrm>
          <a:off x="0" y="0"/>
          <a:ext cx="0" cy="0"/>
          <a:chOff x="0" y="0"/>
          <a:chExt cx="0" cy="0"/>
        </a:xfrm>
      </p:grpSpPr>
      <p:sp>
        <p:nvSpPr>
          <p:cNvPr id="7170" name="文本框 3"/>
          <p:cNvSpPr txBox="1"/>
          <p:nvPr>
            <p:custDataLst>
              <p:tags r:id="rId1"/>
            </p:custDataLst>
          </p:nvPr>
        </p:nvSpPr>
        <p:spPr>
          <a:xfrm>
            <a:off x="611505" y="954405"/>
            <a:ext cx="5414010" cy="521970"/>
          </a:xfrm>
          <a:prstGeom prst="rect">
            <a:avLst/>
          </a:prstGeom>
          <a:noFill/>
          <a:ln w="9525">
            <a:noFill/>
          </a:ln>
        </p:spPr>
        <p:txBody>
          <a:bodyPr wrap="square" anchor="t" anchorCtr="0">
            <a:spAutoFit/>
          </a:bodyPr>
          <a:lstStyle/>
          <a:p>
            <a:pPr indent="0" eaLnBrk="1" latinLnBrk="0" hangingPunct="1">
              <a:spcAft>
                <a:spcPts val="1200"/>
              </a:spcAft>
            </a:pPr>
            <a:r>
              <a:rPr lang="en-US" altLang="zh-CN" sz="2800" b="1">
                <a:solidFill>
                  <a:srgbClr val="FF0000"/>
                </a:solidFill>
                <a:sym typeface="+mn-ea"/>
              </a:rPr>
              <a:t>8</a:t>
            </a:r>
            <a:r>
              <a:rPr lang="zh-CN" altLang="en-US" sz="2800" b="1">
                <a:solidFill>
                  <a:srgbClr val="FF0000"/>
                </a:solidFill>
                <a:sym typeface="+mn-ea"/>
              </a:rPr>
              <a:t>.</a:t>
            </a:r>
            <a:r>
              <a:rPr lang="en-US" altLang="zh-CN" sz="2800" b="1">
                <a:solidFill>
                  <a:srgbClr val="FF0000"/>
                </a:solidFill>
                <a:sym typeface="+mn-ea"/>
              </a:rPr>
              <a:t>  </a:t>
            </a:r>
            <a:r>
              <a:rPr sz="2800" b="1">
                <a:solidFill>
                  <a:srgbClr val="FF0000"/>
                </a:solidFill>
                <a:sym typeface="+mn-ea"/>
              </a:rPr>
              <a:t>800米</a:t>
            </a:r>
            <a:r>
              <a:rPr lang="zh-CN" sz="2800" b="1">
                <a:solidFill>
                  <a:srgbClr val="FF0000"/>
                </a:solidFill>
                <a:sym typeface="+mn-ea"/>
              </a:rPr>
              <a:t>（女）和</a:t>
            </a:r>
            <a:r>
              <a:rPr sz="2800" b="1">
                <a:solidFill>
                  <a:srgbClr val="FF0000"/>
                </a:solidFill>
                <a:sym typeface="+mn-ea"/>
              </a:rPr>
              <a:t>1000米跑</a:t>
            </a:r>
            <a:r>
              <a:rPr lang="zh-CN" sz="2800" b="1">
                <a:solidFill>
                  <a:srgbClr val="FF0000"/>
                </a:solidFill>
                <a:sym typeface="+mn-ea"/>
              </a:rPr>
              <a:t>（男）</a:t>
            </a:r>
          </a:p>
        </p:txBody>
      </p:sp>
      <p:sp>
        <p:nvSpPr>
          <p:cNvPr id="101" name="文本框 100"/>
          <p:cNvSpPr txBox="1"/>
          <p:nvPr/>
        </p:nvSpPr>
        <p:spPr>
          <a:xfrm>
            <a:off x="539115" y="2061210"/>
            <a:ext cx="4691380" cy="3169285"/>
          </a:xfrm>
          <a:prstGeom prst="rect">
            <a:avLst/>
          </a:prstGeom>
          <a:noFill/>
          <a:ln w="9525">
            <a:noFill/>
          </a:ln>
        </p:spPr>
        <p:txBody>
          <a:bodyPr wrap="square">
            <a:spAutoFit/>
          </a:bodyPr>
          <a:lstStyle/>
          <a:p>
            <a:pPr marL="457200" indent="-457200">
              <a:buFont typeface="+mj-ea"/>
              <a:buAutoNum type="circleNumDbPlain"/>
            </a:pPr>
            <a:r>
              <a:rPr lang="zh-CN" altLang="en-US" sz="2000" b="0">
                <a:latin typeface="微软雅黑" panose="020B0503020204020204" charset="-122"/>
                <a:ea typeface="微软雅黑" panose="020B0503020204020204" charset="-122"/>
              </a:rPr>
              <a:t>受试者</a:t>
            </a:r>
            <a:r>
              <a:rPr lang="zh-CN" altLang="en-US" sz="2000">
                <a:latin typeface="微软雅黑" panose="020B0503020204020204" charset="-122"/>
                <a:ea typeface="微软雅黑" panose="020B0503020204020204" charset="-122"/>
                <a:sym typeface="+mn-ea"/>
              </a:rPr>
              <a:t>携</a:t>
            </a:r>
            <a:r>
              <a:rPr lang="en-US" altLang="zh-CN" sz="2000">
                <a:latin typeface="微软雅黑" panose="020B0503020204020204" charset="-122"/>
                <a:ea typeface="微软雅黑" panose="020B0503020204020204" charset="-122"/>
                <a:sym typeface="+mn-ea"/>
              </a:rPr>
              <a:t>”</a:t>
            </a:r>
            <a:r>
              <a:rPr lang="zh-CN" altLang="en-US" sz="2000">
                <a:latin typeface="微软雅黑" panose="020B0503020204020204" charset="-122"/>
                <a:ea typeface="微软雅黑" panose="020B0503020204020204" charset="-122"/>
                <a:sym typeface="+mn-ea"/>
              </a:rPr>
              <a:t>校园卡</a:t>
            </a:r>
            <a:r>
              <a:rPr lang="en-US" altLang="zh-CN" sz="2000">
                <a:latin typeface="微软雅黑" panose="020B0503020204020204" charset="-122"/>
                <a:ea typeface="微软雅黑" panose="020B0503020204020204" charset="-122"/>
                <a:sym typeface="+mn-ea"/>
              </a:rPr>
              <a:t>“</a:t>
            </a:r>
            <a:r>
              <a:rPr lang="zh-CN" altLang="en-US" sz="2000" b="0">
                <a:latin typeface="微软雅黑" panose="020B0503020204020204" charset="-122"/>
                <a:ea typeface="微软雅黑" panose="020B0503020204020204" charset="-122"/>
              </a:rPr>
              <a:t>以班级为单位进行测试，站立式起跑。</a:t>
            </a:r>
          </a:p>
          <a:p>
            <a:pPr marL="457200" indent="-457200">
              <a:buFont typeface="+mj-ea"/>
              <a:buAutoNum type="circleNumDbPlain"/>
            </a:pPr>
            <a:r>
              <a:rPr lang="zh-CN" altLang="en-US" sz="2000" b="0">
                <a:latin typeface="微软雅黑" panose="020B0503020204020204" charset="-122"/>
                <a:ea typeface="微软雅黑" panose="020B0503020204020204" charset="-122"/>
              </a:rPr>
              <a:t>当听到“跑”的口令后开始起跑。当受试者的躯干部到达终点线垂直面时停表。</a:t>
            </a:r>
          </a:p>
          <a:p>
            <a:pPr marL="457200" indent="-457200">
              <a:buFont typeface="+mj-ea"/>
              <a:buAutoNum type="circleNumDbPlain"/>
            </a:pPr>
            <a:r>
              <a:rPr lang="zh-CN" altLang="en-US" sz="2000">
                <a:latin typeface="微软雅黑" panose="020B0503020204020204" charset="-122"/>
                <a:ea typeface="微软雅黑" panose="020B0503020204020204" charset="-122"/>
                <a:sym typeface="+mn-ea"/>
              </a:rPr>
              <a:t>跑完后按名次排队找计时人员刷卡记录成绩；</a:t>
            </a:r>
            <a:endParaRPr lang="zh-CN" altLang="en-US" sz="2000" b="0">
              <a:latin typeface="微软雅黑" panose="020B0503020204020204" charset="-122"/>
              <a:ea typeface="微软雅黑" panose="020B0503020204020204" charset="-122"/>
            </a:endParaRPr>
          </a:p>
          <a:p>
            <a:pPr marL="457200" indent="-457200">
              <a:buFont typeface="+mj-ea"/>
              <a:buAutoNum type="circleNumDbPlain"/>
            </a:pPr>
            <a:r>
              <a:rPr lang="zh-CN" altLang="en-US" sz="2000" b="0">
                <a:latin typeface="微软雅黑" panose="020B0503020204020204" charset="-122"/>
                <a:ea typeface="微软雅黑" panose="020B0503020204020204" charset="-122"/>
              </a:rPr>
              <a:t>以分、秒为单位记录测试成绩，不计小数。</a:t>
            </a:r>
          </a:p>
          <a:p>
            <a:pPr marL="457200" indent="-457200">
              <a:buFont typeface="+mj-ea"/>
              <a:buAutoNum type="circleNumDbPlain"/>
            </a:pPr>
            <a:endParaRPr lang="zh-CN" altLang="en-US" sz="2000" b="0">
              <a:latin typeface="微软雅黑" panose="020B0503020204020204" charset="-122"/>
              <a:ea typeface="微软雅黑" panose="020B0503020204020204" charset="-122"/>
            </a:endParaRPr>
          </a:p>
        </p:txBody>
      </p:sp>
      <p:pic>
        <p:nvPicPr>
          <p:cNvPr id="4" name="图片 4"/>
          <p:cNvPicPr>
            <a:picLocks noChangeAspect="1" noChangeArrowheads="1"/>
          </p:cNvPicPr>
          <p:nvPr>
            <p:custDataLst>
              <p:tags r:id="rId2"/>
            </p:custDataLst>
          </p:nvPr>
        </p:nvPicPr>
        <p:blipFill>
          <a:blip r:embed="rId5" cstate="print">
            <a:extLst>
              <a:ext uri="{28A0092B-C50C-407E-A947-70E740481C1C}">
                <a14:useLocalDpi xmlns:a14="http://schemas.microsoft.com/office/drawing/2010/main" val="0"/>
              </a:ext>
            </a:extLst>
          </a:blip>
          <a:srcRect/>
          <a:stretch>
            <a:fillRect/>
          </a:stretch>
        </p:blipFill>
        <p:spPr>
          <a:xfrm>
            <a:off x="5075555" y="2132965"/>
            <a:ext cx="3743960" cy="280860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5" name="灯片编号占位符 4"/>
          <p:cNvSpPr>
            <a:spLocks noGrp="1"/>
          </p:cNvSpPr>
          <p:nvPr>
            <p:ph type="sldNum" sz="quarter" idx="4"/>
          </p:nvPr>
        </p:nvSpPr>
        <p:spPr>
          <a:xfrm>
            <a:off x="7010400" y="6356350"/>
            <a:ext cx="2133600" cy="365125"/>
          </a:xfrm>
          <a:prstGeom prst="rect">
            <a:avLst/>
          </a:prstGeom>
        </p:spPr>
        <p:txBody>
          <a:bodyPr/>
          <a:lstStyle/>
          <a:p>
            <a:pPr>
              <a:defRPr/>
            </a:pPr>
            <a:fld id="{70AA550D-B2B2-4D5E-8579-6960E95D11EC}" type="slidenum">
              <a:rPr lang="zh-CN" altLang="en-US"/>
              <a:t>17</a:t>
            </a:fld>
            <a:endParaRPr lang="zh-CN" altLang="en-US"/>
          </a:p>
        </p:txBody>
      </p:sp>
      <p:sp>
        <p:nvSpPr>
          <p:cNvPr id="13314" name="内容占位符 2"/>
          <p:cNvSpPr>
            <a:spLocks noGrp="1"/>
          </p:cNvSpPr>
          <p:nvPr>
            <p:ph idx="1"/>
          </p:nvPr>
        </p:nvSpPr>
        <p:spPr>
          <a:xfrm>
            <a:off x="375920" y="1417955"/>
            <a:ext cx="8229600" cy="1256030"/>
          </a:xfrm>
        </p:spPr>
        <p:txBody>
          <a:bodyPr anchor="t" anchorCtr="0"/>
          <a:lstStyle/>
          <a:p>
            <a:pPr marL="514350" indent="-514350" latinLnBrk="0">
              <a:lnSpc>
                <a:spcPct val="150000"/>
              </a:lnSpc>
              <a:spcBef>
                <a:spcPts val="0"/>
              </a:spcBef>
              <a:spcAft>
                <a:spcPts val="600"/>
              </a:spcAft>
              <a:buAutoNum type="arabicPeriod"/>
            </a:pPr>
            <a:r>
              <a:rPr lang="zh-CN" altLang="en-US" sz="2000">
                <a:latin typeface="微软雅黑" panose="020B0503020204020204" charset="-122"/>
                <a:ea typeface="微软雅黑" panose="020B0503020204020204" charset="-122"/>
              </a:rPr>
              <a:t>刷校园卡测试，安全第一！！！！！！</a:t>
            </a:r>
          </a:p>
          <a:p>
            <a:pPr marL="514350" indent="-514350" latinLnBrk="0">
              <a:lnSpc>
                <a:spcPct val="150000"/>
              </a:lnSpc>
              <a:spcBef>
                <a:spcPts val="0"/>
              </a:spcBef>
              <a:spcAft>
                <a:spcPts val="600"/>
              </a:spcAft>
              <a:buAutoNum type="arabicPeriod"/>
            </a:pPr>
            <a:r>
              <a:rPr lang="zh-CN" altLang="en-US" sz="2000">
                <a:latin typeface="微软雅黑" panose="020B0503020204020204" charset="-122"/>
                <a:ea typeface="微软雅黑" panose="020B0503020204020204" charset="-122"/>
              </a:rPr>
              <a:t>新补办的校园卡在测试前需绑卡，绑卡流程如下：</a:t>
            </a:r>
          </a:p>
          <a:p>
            <a:pPr marL="0" indent="0" latinLnBrk="0">
              <a:lnSpc>
                <a:spcPct val="150000"/>
              </a:lnSpc>
              <a:spcBef>
                <a:spcPts val="0"/>
              </a:spcBef>
              <a:spcAft>
                <a:spcPts val="600"/>
              </a:spcAft>
              <a:buNone/>
            </a:pPr>
            <a:r>
              <a:rPr lang="zh-CN" altLang="en-US" sz="2000">
                <a:latin typeface="黑体" panose="02010609060101010101" pitchFamily="49" charset="-122"/>
                <a:ea typeface="黑体" panose="02010609060101010101" pitchFamily="49" charset="-122"/>
              </a:rPr>
              <a:t>   </a:t>
            </a:r>
            <a:r>
              <a:rPr lang="zh-CN" altLang="en-US" sz="1400">
                <a:latin typeface="黑体" panose="02010609060101010101" pitchFamily="49" charset="-122"/>
                <a:ea typeface="黑体" panose="02010609060101010101" pitchFamily="49" charset="-122"/>
              </a:rPr>
              <a:t> </a:t>
            </a:r>
            <a:endParaRPr lang="zh-CN" altLang="en-US" sz="2000">
              <a:latin typeface="黑体" panose="02010609060101010101" pitchFamily="49" charset="-122"/>
              <a:ea typeface="黑体" panose="02010609060101010101" pitchFamily="49" charset="-122"/>
            </a:endParaRPr>
          </a:p>
          <a:p>
            <a:pPr marL="514350" indent="-514350" latinLnBrk="0">
              <a:lnSpc>
                <a:spcPct val="150000"/>
              </a:lnSpc>
              <a:spcBef>
                <a:spcPts val="0"/>
              </a:spcBef>
              <a:spcAft>
                <a:spcPts val="600"/>
              </a:spcAft>
              <a:buAutoNum type="arabicPeriod"/>
            </a:pPr>
            <a:endParaRPr lang="zh-CN" altLang="en-US" sz="2000">
              <a:latin typeface="黑体" panose="02010609060101010101" pitchFamily="49" charset="-122"/>
              <a:ea typeface="黑体" panose="02010609060101010101" pitchFamily="49" charset="-122"/>
            </a:endParaRPr>
          </a:p>
          <a:p>
            <a:pPr marL="514350" indent="-514350" latinLnBrk="0">
              <a:lnSpc>
                <a:spcPct val="150000"/>
              </a:lnSpc>
              <a:spcBef>
                <a:spcPts val="0"/>
              </a:spcBef>
              <a:spcAft>
                <a:spcPts val="600"/>
              </a:spcAft>
              <a:buAutoNum type="arabicPeriod"/>
            </a:pPr>
            <a:endParaRPr lang="zh-CN" altLang="en-US" sz="2000">
              <a:latin typeface="黑体" panose="02010609060101010101" pitchFamily="49" charset="-122"/>
              <a:ea typeface="黑体" panose="02010609060101010101" pitchFamily="49" charset="-122"/>
            </a:endParaRPr>
          </a:p>
          <a:p>
            <a:pPr marL="514350" indent="-514350" latinLnBrk="0">
              <a:lnSpc>
                <a:spcPct val="150000"/>
              </a:lnSpc>
              <a:spcBef>
                <a:spcPts val="0"/>
              </a:spcBef>
              <a:spcAft>
                <a:spcPts val="600"/>
              </a:spcAft>
              <a:buAutoNum type="arabicPeriod"/>
            </a:pPr>
            <a:endParaRPr lang="zh-CN" altLang="en-US" sz="2000">
              <a:latin typeface="黑体" panose="02010609060101010101" pitchFamily="49" charset="-122"/>
              <a:ea typeface="黑体" panose="02010609060101010101" pitchFamily="49" charset="-122"/>
            </a:endParaRPr>
          </a:p>
          <a:p>
            <a:pPr marL="0" indent="0">
              <a:buNone/>
            </a:pPr>
            <a:endParaRPr lang="zh-CN" altLang="en-US" sz="2000">
              <a:latin typeface="黑体" panose="02010609060101010101" pitchFamily="49" charset="-122"/>
              <a:ea typeface="黑体" panose="02010609060101010101" pitchFamily="49" charset="-122"/>
            </a:endParaRPr>
          </a:p>
        </p:txBody>
      </p:sp>
      <p:grpSp>
        <p:nvGrpSpPr>
          <p:cNvPr id="47" name="组合 46"/>
          <p:cNvGrpSpPr/>
          <p:nvPr/>
        </p:nvGrpSpPr>
        <p:grpSpPr>
          <a:xfrm>
            <a:off x="161370" y="867900"/>
            <a:ext cx="4449766" cy="521970"/>
            <a:chOff x="1693870" y="5357985"/>
            <a:chExt cx="4449766" cy="521970"/>
          </a:xfrm>
          <a:solidFill>
            <a:schemeClr val="accent1"/>
          </a:solidFill>
        </p:grpSpPr>
        <p:grpSp>
          <p:nvGrpSpPr>
            <p:cNvPr id="37" name="组合 36"/>
            <p:cNvGrpSpPr/>
            <p:nvPr/>
          </p:nvGrpSpPr>
          <p:grpSpPr>
            <a:xfrm>
              <a:off x="1693870" y="5549918"/>
              <a:ext cx="357188" cy="214313"/>
              <a:chOff x="8715375" y="3143250"/>
              <a:chExt cx="357188" cy="214313"/>
            </a:xfrm>
            <a:grpFill/>
          </p:grpSpPr>
          <p:sp>
            <p:nvSpPr>
              <p:cNvPr id="38" name="燕尾形 37"/>
              <p:cNvSpPr/>
              <p:nvPr/>
            </p:nvSpPr>
            <p:spPr>
              <a:xfrm>
                <a:off x="9001125" y="3143250"/>
                <a:ext cx="71438" cy="214313"/>
              </a:xfrm>
              <a:prstGeom prst="chevron">
                <a:avLst/>
              </a:prstGeom>
              <a:grp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endParaRPr>
              </a:p>
            </p:txBody>
          </p:sp>
          <p:sp>
            <p:nvSpPr>
              <p:cNvPr id="39" name="燕尾形 38"/>
              <p:cNvSpPr/>
              <p:nvPr/>
            </p:nvSpPr>
            <p:spPr>
              <a:xfrm>
                <a:off x="8858250" y="3143250"/>
                <a:ext cx="71438" cy="214313"/>
              </a:xfrm>
              <a:prstGeom prst="chevron">
                <a:avLst/>
              </a:prstGeom>
              <a:grp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endParaRPr>
              </a:p>
            </p:txBody>
          </p:sp>
          <p:sp>
            <p:nvSpPr>
              <p:cNvPr id="40" name="燕尾形 39"/>
              <p:cNvSpPr/>
              <p:nvPr/>
            </p:nvSpPr>
            <p:spPr>
              <a:xfrm>
                <a:off x="8715375" y="3143250"/>
                <a:ext cx="71438" cy="214313"/>
              </a:xfrm>
              <a:prstGeom prst="chevron">
                <a:avLst/>
              </a:prstGeom>
              <a:grp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endParaRPr>
              </a:p>
            </p:txBody>
          </p:sp>
        </p:grpSp>
        <p:sp>
          <p:nvSpPr>
            <p:cNvPr id="42" name="TextBox 3"/>
            <p:cNvSpPr txBox="1">
              <a:spLocks noChangeArrowheads="1"/>
            </p:cNvSpPr>
            <p:nvPr/>
          </p:nvSpPr>
          <p:spPr bwMode="auto">
            <a:xfrm>
              <a:off x="2265374" y="5357985"/>
              <a:ext cx="3878262" cy="521970"/>
            </a:xfrm>
            <a:prstGeom prst="rect">
              <a:avLst/>
            </a:prstGeom>
            <a:grpFill/>
            <a:ln w="9525">
              <a:solidFill>
                <a:schemeClr val="accent1">
                  <a:lumMod val="60000"/>
                  <a:lumOff val="40000"/>
                </a:schemeClr>
              </a:solidFill>
              <a:miter lim="800000"/>
            </a:ln>
          </p:spPr>
          <p:txBody>
            <a:bodyPr anchor="ctr">
              <a:spAutoFit/>
            </a:bodyPr>
            <a:lstStyle/>
            <a:p>
              <a:pPr marL="342900" indent="-342900" algn="ctr"/>
              <a:r>
                <a:rPr lang="en-US" altLang="zh-CN" sz="2800" b="1" dirty="0">
                  <a:solidFill>
                    <a:schemeClr val="bg1"/>
                  </a:solidFill>
                </a:rPr>
                <a:t> </a:t>
              </a:r>
              <a:r>
                <a:rPr lang="zh-CN" sz="2800" b="1" dirty="0" smtClean="0">
                  <a:solidFill>
                    <a:schemeClr val="bg1"/>
                  </a:solidFill>
                </a:rPr>
                <a:t>五、注意要点</a:t>
              </a:r>
              <a:endParaRPr lang="zh-CN" dirty="0"/>
            </a:p>
          </p:txBody>
        </p:sp>
      </p:grpSp>
      <p:sp>
        <p:nvSpPr>
          <p:cNvPr id="12292" name="文本框 5"/>
          <p:cNvSpPr txBox="1"/>
          <p:nvPr/>
        </p:nvSpPr>
        <p:spPr>
          <a:xfrm>
            <a:off x="1288415" y="2673985"/>
            <a:ext cx="2767330" cy="1383665"/>
          </a:xfrm>
          <a:prstGeom prst="rect">
            <a:avLst/>
          </a:prstGeom>
          <a:solidFill>
            <a:schemeClr val="bg2">
              <a:lumMod val="90000"/>
            </a:schemeClr>
          </a:solidFill>
          <a:ln w="9525">
            <a:solidFill>
              <a:schemeClr val="tx1"/>
            </a:solidFill>
          </a:ln>
        </p:spPr>
        <p:txBody>
          <a:bodyPr wrap="square" anchor="t" anchorCtr="0">
            <a:spAutoFit/>
          </a:bodyPr>
          <a:lstStyle/>
          <a:p>
            <a:pPr marL="0" indent="0" eaLnBrk="1" latinLnBrk="0" hangingPunct="1">
              <a:lnSpc>
                <a:spcPct val="150000"/>
              </a:lnSpc>
              <a:spcAft>
                <a:spcPts val="1200"/>
              </a:spcAft>
              <a:buFont typeface="Arial" panose="020B0604020202020204" pitchFamily="34" charset="0"/>
              <a:buNone/>
            </a:pPr>
            <a:r>
              <a:rPr lang="zh-CN" altLang="en-US" sz="1400">
                <a:latin typeface="微软雅黑" panose="020B0503020204020204" charset="-122"/>
                <a:ea typeface="微软雅黑" panose="020B0503020204020204" charset="-122"/>
              </a:rPr>
              <a:t>（</a:t>
            </a:r>
            <a:r>
              <a:rPr lang="en-US" altLang="zh-CN" sz="1400">
                <a:latin typeface="微软雅黑" panose="020B0503020204020204" charset="-122"/>
                <a:ea typeface="微软雅黑" panose="020B0503020204020204" charset="-122"/>
              </a:rPr>
              <a:t>1</a:t>
            </a:r>
            <a:r>
              <a:rPr lang="zh-CN" altLang="en-US" sz="1400">
                <a:latin typeface="微软雅黑" panose="020B0503020204020204" charset="-122"/>
                <a:ea typeface="微软雅黑" panose="020B0503020204020204" charset="-122"/>
              </a:rPr>
              <a:t>）准备一部带有NFC功能的手机（需使用非苹果手机，基于个人信息保密原因），并打开NFC功能，如图1。</a:t>
            </a:r>
          </a:p>
        </p:txBody>
      </p:sp>
      <p:pic>
        <p:nvPicPr>
          <p:cNvPr id="2" name="图片 -2147482624"/>
          <p:cNvPicPr>
            <a:picLocks noChangeAspect="1"/>
          </p:cNvPicPr>
          <p:nvPr/>
        </p:nvPicPr>
        <p:blipFill>
          <a:blip r:embed="rId3"/>
          <a:stretch>
            <a:fillRect/>
          </a:stretch>
        </p:blipFill>
        <p:spPr>
          <a:xfrm>
            <a:off x="1259840" y="4077335"/>
            <a:ext cx="2767330" cy="1600200"/>
          </a:xfrm>
          <a:prstGeom prst="rect">
            <a:avLst/>
          </a:prstGeom>
          <a:noFill/>
          <a:ln w="9525">
            <a:noFill/>
          </a:ln>
        </p:spPr>
      </p:pic>
      <p:pic>
        <p:nvPicPr>
          <p:cNvPr id="3" name="图片 3" descr="mmexport1647858994292"/>
          <p:cNvPicPr>
            <a:picLocks noChangeAspect="1"/>
          </p:cNvPicPr>
          <p:nvPr/>
        </p:nvPicPr>
        <p:blipFill>
          <a:blip r:embed="rId4"/>
          <a:stretch>
            <a:fillRect/>
          </a:stretch>
        </p:blipFill>
        <p:spPr>
          <a:xfrm>
            <a:off x="5691505" y="3709035"/>
            <a:ext cx="1797050" cy="2020570"/>
          </a:xfrm>
          <a:prstGeom prst="rect">
            <a:avLst/>
          </a:prstGeom>
          <a:noFill/>
          <a:ln w="9525">
            <a:noFill/>
          </a:ln>
        </p:spPr>
      </p:pic>
      <p:sp>
        <p:nvSpPr>
          <p:cNvPr id="10" name="文本框 5"/>
          <p:cNvSpPr txBox="1"/>
          <p:nvPr/>
        </p:nvSpPr>
        <p:spPr>
          <a:xfrm>
            <a:off x="5206365" y="2673985"/>
            <a:ext cx="2767330" cy="1060450"/>
          </a:xfrm>
          <a:prstGeom prst="rect">
            <a:avLst/>
          </a:prstGeom>
          <a:solidFill>
            <a:schemeClr val="bg2">
              <a:lumMod val="90000"/>
            </a:schemeClr>
          </a:solidFill>
          <a:ln w="9525">
            <a:solidFill>
              <a:schemeClr val="tx1"/>
            </a:solidFill>
          </a:ln>
        </p:spPr>
        <p:txBody>
          <a:bodyPr wrap="square" anchor="t" anchorCtr="0">
            <a:spAutoFit/>
          </a:bodyPr>
          <a:lstStyle/>
          <a:p>
            <a:pPr marL="0" indent="0" eaLnBrk="1" latinLnBrk="0" hangingPunct="1">
              <a:lnSpc>
                <a:spcPct val="150000"/>
              </a:lnSpc>
              <a:spcAft>
                <a:spcPts val="1200"/>
              </a:spcAft>
              <a:buFont typeface="Arial" panose="020B0604020202020204" pitchFamily="34" charset="0"/>
              <a:buNone/>
            </a:pPr>
            <a:r>
              <a:rPr lang="zh-CN" altLang="en-US" sz="1400">
                <a:latin typeface="微软雅黑" panose="020B0503020204020204" charset="-122"/>
                <a:ea typeface="微软雅黑" panose="020B0503020204020204" charset="-122"/>
              </a:rPr>
              <a:t>（</a:t>
            </a:r>
            <a:r>
              <a:rPr lang="en-US" altLang="zh-CN" sz="1400">
                <a:latin typeface="微软雅黑" panose="020B0503020204020204" charset="-122"/>
                <a:ea typeface="微软雅黑" panose="020B0503020204020204" charset="-122"/>
              </a:rPr>
              <a:t>2</a:t>
            </a:r>
            <a:r>
              <a:rPr lang="zh-CN" altLang="en-US" sz="1400">
                <a:latin typeface="微软雅黑" panose="020B0503020204020204" charset="-122"/>
                <a:ea typeface="微软雅黑" panose="020B0503020204020204" charset="-122"/>
              </a:rPr>
              <a:t>）用手机浏览器扫描以下二维码下载绑卡软件（体U助手）并安装。</a:t>
            </a:r>
          </a:p>
        </p:txBody>
      </p:sp>
      <p:sp>
        <p:nvSpPr>
          <p:cNvPr id="100" name="文本框 99"/>
          <p:cNvSpPr txBox="1"/>
          <p:nvPr/>
        </p:nvSpPr>
        <p:spPr>
          <a:xfrm>
            <a:off x="2242820" y="5805805"/>
            <a:ext cx="857885" cy="275590"/>
          </a:xfrm>
          <a:prstGeom prst="rect">
            <a:avLst/>
          </a:prstGeom>
          <a:noFill/>
          <a:ln w="9525">
            <a:noFill/>
          </a:ln>
        </p:spPr>
        <p:txBody>
          <a:bodyPr wrap="square">
            <a:spAutoFit/>
          </a:bodyPr>
          <a:lstStyle/>
          <a:p>
            <a:pPr marL="0" indent="0" algn="ctr"/>
            <a:r>
              <a:rPr lang="zh-CN" sz="1200" b="0">
                <a:latin typeface="微软雅黑" panose="020B0503020204020204" charset="-122"/>
                <a:ea typeface="微软雅黑" panose="020B0503020204020204" charset="-122"/>
                <a:cs typeface="微软雅黑" panose="020B0503020204020204" charset="-122"/>
              </a:rPr>
              <a:t>图</a:t>
            </a:r>
            <a:r>
              <a:rPr lang="en-US" sz="1200" b="0">
                <a:latin typeface="微软雅黑" panose="020B0503020204020204" charset="-122"/>
                <a:ea typeface="微软雅黑" panose="020B0503020204020204" charset="-122"/>
                <a:cs typeface="微软雅黑" panose="020B0503020204020204" charset="-122"/>
              </a:rPr>
              <a:t>1</a:t>
            </a:r>
            <a:endParaRPr lang="en-US" altLang="en-US" sz="1200" b="0">
              <a:latin typeface="微软雅黑" panose="020B0503020204020204" charset="-122"/>
              <a:ea typeface="微软雅黑" panose="020B0503020204020204" charset="-122"/>
              <a:cs typeface="微软雅黑" panose="020B0503020204020204" charset="-122"/>
            </a:endParaRPr>
          </a:p>
        </p:txBody>
      </p:sp>
      <p:sp>
        <p:nvSpPr>
          <p:cNvPr id="12" name="文本框 11"/>
          <p:cNvSpPr txBox="1"/>
          <p:nvPr/>
        </p:nvSpPr>
        <p:spPr>
          <a:xfrm>
            <a:off x="6152515" y="5655310"/>
            <a:ext cx="857885" cy="275590"/>
          </a:xfrm>
          <a:prstGeom prst="rect">
            <a:avLst/>
          </a:prstGeom>
          <a:noFill/>
          <a:ln w="9525">
            <a:noFill/>
          </a:ln>
        </p:spPr>
        <p:txBody>
          <a:bodyPr wrap="square">
            <a:spAutoFit/>
          </a:bodyPr>
          <a:lstStyle/>
          <a:p>
            <a:pPr marL="0" indent="0" algn="ctr"/>
            <a:r>
              <a:rPr lang="zh-CN" sz="1200" b="0">
                <a:latin typeface="微软雅黑" panose="020B0503020204020204" charset="-122"/>
                <a:ea typeface="微软雅黑" panose="020B0503020204020204" charset="-122"/>
                <a:cs typeface="微软雅黑" panose="020B0503020204020204" charset="-122"/>
              </a:rPr>
              <a:t>图</a:t>
            </a:r>
            <a:r>
              <a:rPr lang="en-US" sz="1200" b="0">
                <a:latin typeface="微软雅黑" panose="020B0503020204020204" charset="-122"/>
                <a:ea typeface="微软雅黑" panose="020B0503020204020204" charset="-122"/>
                <a:cs typeface="微软雅黑" panose="020B0503020204020204" charset="-122"/>
              </a:rPr>
              <a:t>2</a:t>
            </a:r>
            <a:endParaRPr lang="en-US" altLang="en-US" sz="1200" b="0">
              <a:latin typeface="微软雅黑" panose="020B0503020204020204" charset="-122"/>
              <a:ea typeface="微软雅黑" panose="020B0503020204020204" charset="-122"/>
              <a:cs typeface="微软雅黑" panose="020B0503020204020204" charset="-122"/>
            </a:endParaRPr>
          </a:p>
        </p:txBody>
      </p:sp>
    </p:spTree>
  </p:cSld>
  <p:clrMapOvr>
    <a:masterClrMapping/>
  </p:clrMapOvr>
  <p:transition spd="med">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5" name="灯片编号占位符 4"/>
          <p:cNvSpPr>
            <a:spLocks noGrp="1"/>
          </p:cNvSpPr>
          <p:nvPr>
            <p:ph type="sldNum" sz="quarter" idx="4"/>
          </p:nvPr>
        </p:nvSpPr>
        <p:spPr>
          <a:xfrm>
            <a:off x="7010400" y="6356350"/>
            <a:ext cx="2133600" cy="365125"/>
          </a:xfrm>
          <a:prstGeom prst="rect">
            <a:avLst/>
          </a:prstGeom>
        </p:spPr>
        <p:txBody>
          <a:bodyPr/>
          <a:lstStyle/>
          <a:p>
            <a:pPr>
              <a:defRPr/>
            </a:pPr>
            <a:fld id="{70AA550D-B2B2-4D5E-8579-6960E95D11EC}" type="slidenum">
              <a:rPr lang="zh-CN" altLang="en-US"/>
              <a:t>18</a:t>
            </a:fld>
            <a:endParaRPr lang="zh-CN" altLang="en-US"/>
          </a:p>
        </p:txBody>
      </p:sp>
      <p:sp>
        <p:nvSpPr>
          <p:cNvPr id="6" name="文本框 5"/>
          <p:cNvSpPr txBox="1"/>
          <p:nvPr/>
        </p:nvSpPr>
        <p:spPr>
          <a:xfrm>
            <a:off x="389890" y="1967865"/>
            <a:ext cx="3566795" cy="1706880"/>
          </a:xfrm>
          <a:prstGeom prst="rect">
            <a:avLst/>
          </a:prstGeom>
          <a:solidFill>
            <a:schemeClr val="bg2">
              <a:lumMod val="90000"/>
            </a:schemeClr>
          </a:solidFill>
          <a:ln w="9525">
            <a:solidFill>
              <a:schemeClr val="tx1"/>
            </a:solidFill>
          </a:ln>
        </p:spPr>
        <p:txBody>
          <a:bodyPr wrap="square" anchor="t" anchorCtr="0">
            <a:spAutoFit/>
          </a:bodyPr>
          <a:lstStyle/>
          <a:p>
            <a:pPr marL="0" indent="0" eaLnBrk="1" latinLnBrk="0" hangingPunct="1">
              <a:lnSpc>
                <a:spcPct val="150000"/>
              </a:lnSpc>
              <a:spcAft>
                <a:spcPts val="1200"/>
              </a:spcAft>
              <a:buFont typeface="Arial" panose="020B0604020202020204" pitchFamily="34" charset="0"/>
              <a:buNone/>
            </a:pPr>
            <a:r>
              <a:rPr lang="zh-CN" altLang="en-US" sz="1400">
                <a:latin typeface="微软雅黑" panose="020B0503020204020204" charset="-122"/>
                <a:ea typeface="微软雅黑" panose="020B0503020204020204" charset="-122"/>
              </a:rPr>
              <a:t>（</a:t>
            </a:r>
            <a:r>
              <a:rPr lang="en-US" altLang="zh-CN" sz="1400">
                <a:latin typeface="微软雅黑" panose="020B0503020204020204" charset="-122"/>
                <a:ea typeface="微软雅黑" panose="020B0503020204020204" charset="-122"/>
              </a:rPr>
              <a:t>3</a:t>
            </a:r>
            <a:r>
              <a:rPr lang="zh-CN" altLang="en-US" sz="1400">
                <a:latin typeface="微软雅黑" panose="020B0503020204020204" charset="-122"/>
                <a:ea typeface="微软雅黑" panose="020B0503020204020204" charset="-122"/>
              </a:rPr>
              <a:t>）连接校园网，打开体U助手软件，点自助绑卡，输入学号，密码是身份证后六位（x用小写），之后将校园卡放置手机背面进行绑卡，成功后点确定即可（如图3、4、5、6、7）。</a:t>
            </a:r>
          </a:p>
        </p:txBody>
      </p:sp>
      <p:pic>
        <p:nvPicPr>
          <p:cNvPr id="2" name="图片 4"/>
          <p:cNvPicPr>
            <a:picLocks noChangeAspect="1"/>
          </p:cNvPicPr>
          <p:nvPr/>
        </p:nvPicPr>
        <p:blipFill>
          <a:blip r:embed="rId3"/>
          <a:stretch>
            <a:fillRect/>
          </a:stretch>
        </p:blipFill>
        <p:spPr>
          <a:xfrm>
            <a:off x="4290695" y="941705"/>
            <a:ext cx="3951605" cy="2018665"/>
          </a:xfrm>
          <a:prstGeom prst="rect">
            <a:avLst/>
          </a:prstGeom>
          <a:noFill/>
          <a:ln w="9525">
            <a:noFill/>
          </a:ln>
        </p:spPr>
      </p:pic>
      <p:pic>
        <p:nvPicPr>
          <p:cNvPr id="3" name="图片 5"/>
          <p:cNvPicPr>
            <a:picLocks noChangeAspect="1"/>
          </p:cNvPicPr>
          <p:nvPr/>
        </p:nvPicPr>
        <p:blipFill>
          <a:blip r:embed="rId4"/>
          <a:stretch>
            <a:fillRect/>
          </a:stretch>
        </p:blipFill>
        <p:spPr>
          <a:xfrm>
            <a:off x="4290695" y="3349625"/>
            <a:ext cx="3971925" cy="2079625"/>
          </a:xfrm>
          <a:prstGeom prst="rect">
            <a:avLst/>
          </a:prstGeom>
          <a:noFill/>
          <a:ln w="9525">
            <a:noFill/>
          </a:ln>
        </p:spPr>
      </p:pic>
      <p:sp>
        <p:nvSpPr>
          <p:cNvPr id="100" name="文本框 99"/>
          <p:cNvSpPr txBox="1"/>
          <p:nvPr/>
        </p:nvSpPr>
        <p:spPr>
          <a:xfrm>
            <a:off x="5847715" y="5531485"/>
            <a:ext cx="857885" cy="275590"/>
          </a:xfrm>
          <a:prstGeom prst="rect">
            <a:avLst/>
          </a:prstGeom>
          <a:noFill/>
          <a:ln w="9525">
            <a:noFill/>
          </a:ln>
        </p:spPr>
        <p:txBody>
          <a:bodyPr wrap="square">
            <a:spAutoFit/>
          </a:bodyPr>
          <a:lstStyle/>
          <a:p>
            <a:pPr marL="0" indent="0" algn="ctr"/>
            <a:r>
              <a:rPr lang="zh-CN" sz="1200" b="0">
                <a:latin typeface="微软雅黑" panose="020B0503020204020204" charset="-122"/>
                <a:ea typeface="微软雅黑" panose="020B0503020204020204" charset="-122"/>
                <a:cs typeface="微软雅黑" panose="020B0503020204020204" charset="-122"/>
              </a:rPr>
              <a:t>图</a:t>
            </a:r>
            <a:r>
              <a:rPr lang="en-US" altLang="zh-CN" sz="1200" b="0">
                <a:latin typeface="微软雅黑" panose="020B0503020204020204" charset="-122"/>
                <a:ea typeface="微软雅黑" panose="020B0503020204020204" charset="-122"/>
                <a:cs typeface="微软雅黑" panose="020B0503020204020204" charset="-122"/>
              </a:rPr>
              <a:t>4</a:t>
            </a:r>
          </a:p>
        </p:txBody>
      </p:sp>
      <p:sp>
        <p:nvSpPr>
          <p:cNvPr id="4" name="文本框 3"/>
          <p:cNvSpPr txBox="1"/>
          <p:nvPr/>
        </p:nvSpPr>
        <p:spPr>
          <a:xfrm>
            <a:off x="5837555" y="2960370"/>
            <a:ext cx="857885" cy="275590"/>
          </a:xfrm>
          <a:prstGeom prst="rect">
            <a:avLst/>
          </a:prstGeom>
          <a:noFill/>
          <a:ln w="9525">
            <a:noFill/>
          </a:ln>
        </p:spPr>
        <p:txBody>
          <a:bodyPr wrap="square">
            <a:spAutoFit/>
          </a:bodyPr>
          <a:lstStyle/>
          <a:p>
            <a:pPr marL="0" indent="0" algn="ctr"/>
            <a:r>
              <a:rPr lang="zh-CN" sz="1200" b="0">
                <a:latin typeface="微软雅黑" panose="020B0503020204020204" charset="-122"/>
                <a:ea typeface="微软雅黑" panose="020B0503020204020204" charset="-122"/>
                <a:cs typeface="微软雅黑" panose="020B0503020204020204" charset="-122"/>
              </a:rPr>
              <a:t>图</a:t>
            </a:r>
            <a:r>
              <a:rPr lang="en-US" altLang="zh-CN" sz="1200" b="0">
                <a:latin typeface="微软雅黑" panose="020B0503020204020204" charset="-122"/>
                <a:ea typeface="微软雅黑" panose="020B0503020204020204" charset="-122"/>
                <a:cs typeface="微软雅黑" panose="020B0503020204020204" charset="-122"/>
              </a:rPr>
              <a:t>3</a:t>
            </a:r>
          </a:p>
        </p:txBody>
      </p:sp>
    </p:spTree>
  </p:cSld>
  <p:clrMapOvr>
    <a:masterClrMapping/>
  </p:clrMapOvr>
  <p:transition spd="med">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5" name="灯片编号占位符 4"/>
          <p:cNvSpPr>
            <a:spLocks noGrp="1"/>
          </p:cNvSpPr>
          <p:nvPr>
            <p:ph type="sldNum" sz="quarter" idx="4294967295"/>
          </p:nvPr>
        </p:nvSpPr>
        <p:spPr>
          <a:xfrm>
            <a:off x="7010400" y="6356350"/>
            <a:ext cx="2133600" cy="365125"/>
          </a:xfrm>
          <a:prstGeom prst="rect">
            <a:avLst/>
          </a:prstGeom>
        </p:spPr>
        <p:txBody>
          <a:bodyPr/>
          <a:lstStyle/>
          <a:p>
            <a:pPr>
              <a:defRPr/>
            </a:pPr>
            <a:fld id="{70AA550D-B2B2-4D5E-8579-6960E95D11EC}" type="slidenum">
              <a:rPr lang="zh-CN" altLang="en-US"/>
              <a:t>19</a:t>
            </a:fld>
            <a:endParaRPr lang="zh-CN" altLang="en-US"/>
          </a:p>
        </p:txBody>
      </p:sp>
      <p:pic>
        <p:nvPicPr>
          <p:cNvPr id="2" name="图片 6"/>
          <p:cNvPicPr>
            <a:picLocks noChangeAspect="1"/>
          </p:cNvPicPr>
          <p:nvPr/>
        </p:nvPicPr>
        <p:blipFill>
          <a:blip r:embed="rId3"/>
          <a:stretch>
            <a:fillRect/>
          </a:stretch>
        </p:blipFill>
        <p:spPr>
          <a:xfrm>
            <a:off x="139700" y="969010"/>
            <a:ext cx="2926715" cy="1895475"/>
          </a:xfrm>
          <a:prstGeom prst="rect">
            <a:avLst/>
          </a:prstGeom>
          <a:noFill/>
          <a:ln w="9525">
            <a:noFill/>
          </a:ln>
        </p:spPr>
      </p:pic>
      <p:pic>
        <p:nvPicPr>
          <p:cNvPr id="3" name="图片 -2147482596"/>
          <p:cNvPicPr>
            <a:picLocks noChangeAspect="1"/>
          </p:cNvPicPr>
          <p:nvPr/>
        </p:nvPicPr>
        <p:blipFill>
          <a:blip r:embed="rId4"/>
          <a:stretch>
            <a:fillRect/>
          </a:stretch>
        </p:blipFill>
        <p:spPr>
          <a:xfrm>
            <a:off x="6095365" y="969010"/>
            <a:ext cx="2927350" cy="1651000"/>
          </a:xfrm>
          <a:prstGeom prst="rect">
            <a:avLst/>
          </a:prstGeom>
          <a:noFill/>
          <a:ln w="9525">
            <a:noFill/>
          </a:ln>
        </p:spPr>
      </p:pic>
      <p:pic>
        <p:nvPicPr>
          <p:cNvPr id="4" name="图片 13"/>
          <p:cNvPicPr>
            <a:picLocks noChangeAspect="1"/>
          </p:cNvPicPr>
          <p:nvPr/>
        </p:nvPicPr>
        <p:blipFill>
          <a:blip r:embed="rId5"/>
          <a:stretch>
            <a:fillRect/>
          </a:stretch>
        </p:blipFill>
        <p:spPr>
          <a:xfrm>
            <a:off x="3108325" y="969010"/>
            <a:ext cx="2927985" cy="4141470"/>
          </a:xfrm>
          <a:prstGeom prst="rect">
            <a:avLst/>
          </a:prstGeom>
          <a:noFill/>
          <a:ln w="9525">
            <a:noFill/>
          </a:ln>
        </p:spPr>
      </p:pic>
      <p:sp>
        <p:nvSpPr>
          <p:cNvPr id="100" name="文本框 99"/>
          <p:cNvSpPr txBox="1"/>
          <p:nvPr/>
        </p:nvSpPr>
        <p:spPr>
          <a:xfrm>
            <a:off x="7129780" y="2720975"/>
            <a:ext cx="857885" cy="275590"/>
          </a:xfrm>
          <a:prstGeom prst="rect">
            <a:avLst/>
          </a:prstGeom>
          <a:noFill/>
          <a:ln w="9525">
            <a:noFill/>
          </a:ln>
        </p:spPr>
        <p:txBody>
          <a:bodyPr wrap="square">
            <a:spAutoFit/>
          </a:bodyPr>
          <a:lstStyle/>
          <a:p>
            <a:pPr marL="0" indent="0" algn="ctr"/>
            <a:r>
              <a:rPr lang="zh-CN" sz="1200" b="0">
                <a:latin typeface="微软雅黑" panose="020B0503020204020204" charset="-122"/>
                <a:ea typeface="微软雅黑" panose="020B0503020204020204" charset="-122"/>
                <a:cs typeface="微软雅黑" panose="020B0503020204020204" charset="-122"/>
              </a:rPr>
              <a:t>图</a:t>
            </a:r>
            <a:r>
              <a:rPr lang="en-US" altLang="zh-CN" sz="1200" b="0">
                <a:latin typeface="微软雅黑" panose="020B0503020204020204" charset="-122"/>
                <a:ea typeface="微软雅黑" panose="020B0503020204020204" charset="-122"/>
                <a:cs typeface="微软雅黑" panose="020B0503020204020204" charset="-122"/>
              </a:rPr>
              <a:t>7</a:t>
            </a:r>
          </a:p>
        </p:txBody>
      </p:sp>
      <p:sp>
        <p:nvSpPr>
          <p:cNvPr id="6" name="文本框 5"/>
          <p:cNvSpPr txBox="1"/>
          <p:nvPr/>
        </p:nvSpPr>
        <p:spPr>
          <a:xfrm>
            <a:off x="4109720" y="5110480"/>
            <a:ext cx="857885" cy="275590"/>
          </a:xfrm>
          <a:prstGeom prst="rect">
            <a:avLst/>
          </a:prstGeom>
          <a:noFill/>
          <a:ln w="9525">
            <a:noFill/>
          </a:ln>
        </p:spPr>
        <p:txBody>
          <a:bodyPr wrap="square">
            <a:spAutoFit/>
          </a:bodyPr>
          <a:lstStyle/>
          <a:p>
            <a:pPr marL="0" indent="0" algn="ctr"/>
            <a:r>
              <a:rPr lang="zh-CN" sz="1200" b="0">
                <a:latin typeface="微软雅黑" panose="020B0503020204020204" charset="-122"/>
                <a:ea typeface="微软雅黑" panose="020B0503020204020204" charset="-122"/>
                <a:cs typeface="微软雅黑" panose="020B0503020204020204" charset="-122"/>
              </a:rPr>
              <a:t>图</a:t>
            </a:r>
            <a:r>
              <a:rPr lang="en-US" altLang="zh-CN" sz="1200" b="0">
                <a:latin typeface="微软雅黑" panose="020B0503020204020204" charset="-122"/>
                <a:ea typeface="微软雅黑" panose="020B0503020204020204" charset="-122"/>
                <a:cs typeface="微软雅黑" panose="020B0503020204020204" charset="-122"/>
              </a:rPr>
              <a:t>6</a:t>
            </a:r>
          </a:p>
        </p:txBody>
      </p:sp>
      <p:sp>
        <p:nvSpPr>
          <p:cNvPr id="10" name="文本框 9"/>
          <p:cNvSpPr txBox="1"/>
          <p:nvPr/>
        </p:nvSpPr>
        <p:spPr>
          <a:xfrm>
            <a:off x="1174115" y="2792730"/>
            <a:ext cx="857885" cy="275590"/>
          </a:xfrm>
          <a:prstGeom prst="rect">
            <a:avLst/>
          </a:prstGeom>
          <a:noFill/>
          <a:ln w="9525">
            <a:noFill/>
          </a:ln>
        </p:spPr>
        <p:txBody>
          <a:bodyPr wrap="square">
            <a:spAutoFit/>
          </a:bodyPr>
          <a:lstStyle/>
          <a:p>
            <a:pPr marL="0" indent="0" algn="ctr"/>
            <a:r>
              <a:rPr lang="zh-CN" sz="1200" b="0">
                <a:latin typeface="微软雅黑" panose="020B0503020204020204" charset="-122"/>
                <a:ea typeface="微软雅黑" panose="020B0503020204020204" charset="-122"/>
                <a:cs typeface="微软雅黑" panose="020B0503020204020204" charset="-122"/>
              </a:rPr>
              <a:t>图</a:t>
            </a:r>
            <a:r>
              <a:rPr lang="en-US" altLang="zh-CN" sz="1200" b="0">
                <a:latin typeface="微软雅黑" panose="020B0503020204020204" charset="-122"/>
                <a:ea typeface="微软雅黑" panose="020B0503020204020204" charset="-122"/>
                <a:cs typeface="微软雅黑" panose="020B0503020204020204" charset="-122"/>
              </a:rPr>
              <a:t>5</a:t>
            </a:r>
          </a:p>
        </p:txBody>
      </p:sp>
    </p:spTree>
  </p:cSld>
  <p:clrMapOvr>
    <a:masterClrMapping/>
  </p:clrMapOvr>
  <p:transition spd="med">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5" name="灯片编号占位符 4"/>
          <p:cNvSpPr>
            <a:spLocks noGrp="1"/>
          </p:cNvSpPr>
          <p:nvPr>
            <p:ph type="sldNum" sz="quarter" idx="4294967295"/>
          </p:nvPr>
        </p:nvSpPr>
        <p:spPr>
          <a:xfrm>
            <a:off x="7010400" y="6356350"/>
            <a:ext cx="2133600" cy="365125"/>
          </a:xfrm>
          <a:prstGeom prst="rect">
            <a:avLst/>
          </a:prstGeom>
        </p:spPr>
        <p:txBody>
          <a:bodyPr/>
          <a:lstStyle/>
          <a:p>
            <a:pPr>
              <a:defRPr/>
            </a:pPr>
            <a:fld id="{70AA550D-B2B2-4D5E-8579-6960E95D11EC}" type="slidenum">
              <a:rPr lang="zh-CN" altLang="en-US"/>
              <a:t>20</a:t>
            </a:fld>
            <a:endParaRPr lang="zh-CN" altLang="en-US"/>
          </a:p>
        </p:txBody>
      </p:sp>
      <p:sp>
        <p:nvSpPr>
          <p:cNvPr id="14337" name="文本框 4"/>
          <p:cNvSpPr txBox="1"/>
          <p:nvPr/>
        </p:nvSpPr>
        <p:spPr>
          <a:xfrm>
            <a:off x="233045" y="2164715"/>
            <a:ext cx="8587740" cy="3476625"/>
          </a:xfrm>
          <a:prstGeom prst="rect">
            <a:avLst/>
          </a:prstGeom>
          <a:noFill/>
          <a:ln w="9525">
            <a:noFill/>
          </a:ln>
        </p:spPr>
        <p:txBody>
          <a:bodyPr wrap="square" anchor="t" anchorCtr="0">
            <a:spAutoFit/>
          </a:bodyPr>
          <a:lstStyle/>
          <a:p>
            <a:pPr marL="457200" indent="-457200" eaLnBrk="1" latinLnBrk="0" hangingPunct="1">
              <a:lnSpc>
                <a:spcPct val="100000"/>
              </a:lnSpc>
              <a:spcBef>
                <a:spcPts val="0"/>
              </a:spcBef>
              <a:spcAft>
                <a:spcPts val="2400"/>
              </a:spcAft>
              <a:buFont typeface="+mj-ea"/>
              <a:buAutoNum type="circleNumDbPlain"/>
            </a:pPr>
            <a:r>
              <a:rPr lang="zh-CN" altLang="en-US" sz="2000" dirty="0">
                <a:latin typeface="微软雅黑" panose="020B0503020204020204" charset="-122"/>
                <a:ea typeface="微软雅黑" panose="020B0503020204020204" charset="-122"/>
                <a:cs typeface="微软雅黑" panose="020B0503020204020204" charset="-122"/>
                <a:sym typeface="+mn-ea"/>
              </a:rPr>
              <a:t>新补办的校园卡都必须绑卡；</a:t>
            </a:r>
          </a:p>
          <a:p>
            <a:pPr marL="457200" indent="-457200" eaLnBrk="1" latinLnBrk="0" hangingPunct="1">
              <a:lnSpc>
                <a:spcPct val="100000"/>
              </a:lnSpc>
              <a:spcBef>
                <a:spcPts val="0"/>
              </a:spcBef>
              <a:spcAft>
                <a:spcPts val="2400"/>
              </a:spcAft>
              <a:buFont typeface="+mj-ea"/>
              <a:buAutoNum type="circleNumDbPlain"/>
            </a:pPr>
            <a:r>
              <a:rPr lang="zh-CN" altLang="en-US" sz="2000" dirty="0">
                <a:latin typeface="微软雅黑" panose="020B0503020204020204" charset="-122"/>
                <a:ea typeface="微软雅黑" panose="020B0503020204020204" charset="-122"/>
                <a:cs typeface="微软雅黑" panose="020B0503020204020204" charset="-122"/>
                <a:sym typeface="+mn-ea"/>
              </a:rPr>
              <a:t>要使用非苹果手机，</a:t>
            </a:r>
            <a:r>
              <a:rPr lang="zh-CN" altLang="en-US" sz="2000" dirty="0">
                <a:latin typeface="微软雅黑" panose="020B0503020204020204" charset="-122"/>
                <a:ea typeface="微软雅黑" panose="020B0503020204020204" charset="-122"/>
                <a:sym typeface="+mn-ea"/>
              </a:rPr>
              <a:t>基于个人信息保密原因</a:t>
            </a:r>
            <a:r>
              <a:rPr lang="zh-CN" altLang="en-US" sz="2000" dirty="0">
                <a:latin typeface="微软雅黑" panose="020B0503020204020204" charset="-122"/>
                <a:ea typeface="微软雅黑" panose="020B0503020204020204" charset="-122"/>
                <a:cs typeface="微软雅黑" panose="020B0503020204020204" charset="-122"/>
                <a:sym typeface="+mn-ea"/>
              </a:rPr>
              <a:t>；</a:t>
            </a:r>
          </a:p>
          <a:p>
            <a:pPr marL="457200" indent="-457200" eaLnBrk="1" latinLnBrk="0" hangingPunct="1">
              <a:lnSpc>
                <a:spcPct val="100000"/>
              </a:lnSpc>
              <a:spcBef>
                <a:spcPts val="0"/>
              </a:spcBef>
              <a:spcAft>
                <a:spcPts val="2400"/>
              </a:spcAft>
              <a:buFont typeface="+mj-ea"/>
              <a:buAutoNum type="circleNumDbPlain"/>
            </a:pPr>
            <a:r>
              <a:rPr lang="zh-CN" altLang="en-US" sz="2000" dirty="0">
                <a:latin typeface="微软雅黑" panose="020B0503020204020204" charset="-122"/>
                <a:ea typeface="微软雅黑" panose="020B0503020204020204" charset="-122"/>
                <a:cs typeface="微软雅黑" panose="020B0503020204020204" charset="-122"/>
                <a:sym typeface="+mn-ea"/>
              </a:rPr>
              <a:t>部分手机可能无法安装软件，换个手机再试；</a:t>
            </a:r>
          </a:p>
          <a:p>
            <a:pPr marL="457200" indent="-457200" eaLnBrk="1" latinLnBrk="0" hangingPunct="1">
              <a:lnSpc>
                <a:spcPct val="100000"/>
              </a:lnSpc>
              <a:spcBef>
                <a:spcPts val="0"/>
              </a:spcBef>
              <a:spcAft>
                <a:spcPts val="2400"/>
              </a:spcAft>
              <a:buFont typeface="+mj-ea"/>
              <a:buAutoNum type="circleNumDbPlain"/>
            </a:pPr>
            <a:r>
              <a:rPr lang="zh-CN" altLang="en-US" sz="2000" dirty="0">
                <a:latin typeface="微软雅黑" panose="020B0503020204020204" charset="-122"/>
                <a:ea typeface="微软雅黑" panose="020B0503020204020204" charset="-122"/>
                <a:cs typeface="微软雅黑" panose="020B0503020204020204" charset="-122"/>
                <a:sym typeface="+mn-ea"/>
              </a:rPr>
              <a:t>一张卡刷完后可以用同一个手机再输入其他同学的学号密码进行绑卡。</a:t>
            </a:r>
          </a:p>
          <a:p>
            <a:pPr marL="457200" indent="-457200" eaLnBrk="1" latinLnBrk="0" hangingPunct="1">
              <a:lnSpc>
                <a:spcPct val="100000"/>
              </a:lnSpc>
              <a:spcBef>
                <a:spcPts val="0"/>
              </a:spcBef>
              <a:spcAft>
                <a:spcPts val="2400"/>
              </a:spcAft>
              <a:buFont typeface="+mj-ea"/>
              <a:buAutoNum type="circleNumDbPlain"/>
            </a:pPr>
            <a:r>
              <a:rPr lang="zh-CN" altLang="en-US" sz="2000" dirty="0">
                <a:latin typeface="微软雅黑" panose="020B0503020204020204" charset="-122"/>
                <a:ea typeface="微软雅黑" panose="020B0503020204020204" charset="-122"/>
                <a:cs typeface="微软雅黑" panose="020B0503020204020204" charset="-122"/>
                <a:sym typeface="+mn-ea"/>
              </a:rPr>
              <a:t>绑卡时一定要连接校园网。</a:t>
            </a:r>
          </a:p>
          <a:p>
            <a:pPr marL="457200" indent="-457200" eaLnBrk="1" latinLnBrk="0" hangingPunct="1">
              <a:lnSpc>
                <a:spcPct val="100000"/>
              </a:lnSpc>
              <a:spcBef>
                <a:spcPts val="0"/>
              </a:spcBef>
              <a:spcAft>
                <a:spcPts val="2400"/>
              </a:spcAft>
              <a:buFont typeface="+mj-ea"/>
              <a:buAutoNum type="circleNumDbPlain"/>
            </a:pPr>
            <a:r>
              <a:rPr lang="zh-CN" altLang="en-US" sz="2000" dirty="0">
                <a:latin typeface="微软雅黑" panose="020B0503020204020204" charset="-122"/>
                <a:ea typeface="微软雅黑" panose="020B0503020204020204" charset="-122"/>
                <a:cs typeface="微软雅黑" panose="020B0503020204020204" charset="-122"/>
                <a:sym typeface="+mn-ea"/>
              </a:rPr>
              <a:t>绑卡时如有问题，请</a:t>
            </a:r>
            <a:r>
              <a:rPr lang="zh-CN" altLang="en-US" sz="2000" dirty="0" smtClean="0">
                <a:latin typeface="微软雅黑" panose="020B0503020204020204" charset="-122"/>
                <a:ea typeface="微软雅黑" panose="020B0503020204020204" charset="-122"/>
                <a:cs typeface="微软雅黑" panose="020B0503020204020204" charset="-122"/>
                <a:sym typeface="+mn-ea"/>
              </a:rPr>
              <a:t>联系</a:t>
            </a:r>
            <a:r>
              <a:rPr lang="en-US" altLang="zh-CN" sz="2000" dirty="0" smtClean="0">
                <a:latin typeface="微软雅黑" panose="020B0503020204020204" charset="-122"/>
                <a:ea typeface="微软雅黑" panose="020B0503020204020204" charset="-122"/>
                <a:cs typeface="微软雅黑" panose="020B0503020204020204" charset="-122"/>
                <a:sym typeface="+mn-ea"/>
              </a:rPr>
              <a:t>18056778674</a:t>
            </a:r>
            <a:r>
              <a:rPr lang="zh-CN" altLang="en-US" sz="2000" dirty="0" smtClean="0">
                <a:latin typeface="微软雅黑" panose="020B0503020204020204" charset="-122"/>
                <a:ea typeface="微软雅黑" panose="020B0503020204020204" charset="-122"/>
                <a:cs typeface="微软雅黑" panose="020B0503020204020204" charset="-122"/>
                <a:sym typeface="+mn-ea"/>
              </a:rPr>
              <a:t>。</a:t>
            </a:r>
            <a:endParaRPr lang="zh-CN" altLang="en-US" sz="2000" dirty="0">
              <a:latin typeface="微软雅黑" panose="020B0503020204020204" charset="-122"/>
              <a:ea typeface="微软雅黑" panose="020B0503020204020204" charset="-122"/>
              <a:cs typeface="微软雅黑" panose="020B0503020204020204" charset="-122"/>
              <a:sym typeface="+mn-ea"/>
            </a:endParaRPr>
          </a:p>
        </p:txBody>
      </p:sp>
      <p:sp>
        <p:nvSpPr>
          <p:cNvPr id="6" name="文本框 5"/>
          <p:cNvSpPr txBox="1"/>
          <p:nvPr/>
        </p:nvSpPr>
        <p:spPr>
          <a:xfrm>
            <a:off x="251460" y="1268730"/>
            <a:ext cx="2186305" cy="505460"/>
          </a:xfrm>
          <a:prstGeom prst="rect">
            <a:avLst/>
          </a:prstGeom>
          <a:solidFill>
            <a:schemeClr val="bg2">
              <a:lumMod val="90000"/>
            </a:schemeClr>
          </a:solidFill>
          <a:ln w="9525">
            <a:solidFill>
              <a:schemeClr val="tx1"/>
            </a:solidFill>
          </a:ln>
        </p:spPr>
        <p:txBody>
          <a:bodyPr wrap="square" anchor="t" anchorCtr="0">
            <a:noAutofit/>
          </a:bodyPr>
          <a:lstStyle/>
          <a:p>
            <a:pPr marL="0" indent="0" eaLnBrk="1" latinLnBrk="0" hangingPunct="1">
              <a:lnSpc>
                <a:spcPct val="100000"/>
              </a:lnSpc>
              <a:spcBef>
                <a:spcPts val="0"/>
              </a:spcBef>
              <a:spcAft>
                <a:spcPts val="1800"/>
              </a:spcAft>
              <a:buFont typeface="Arial" panose="020B0604020202020204" pitchFamily="34" charset="0"/>
              <a:buNone/>
            </a:pPr>
            <a:r>
              <a:rPr lang="zh-CN" altLang="en-US" sz="1800">
                <a:latin typeface="微软雅黑" panose="020B0503020204020204" charset="-122"/>
                <a:ea typeface="微软雅黑" panose="020B0503020204020204" charset="-122"/>
              </a:rPr>
              <a:t>（</a:t>
            </a:r>
            <a:r>
              <a:rPr lang="en-US" altLang="zh-CN" sz="1800">
                <a:latin typeface="微软雅黑" panose="020B0503020204020204" charset="-122"/>
                <a:ea typeface="微软雅黑" panose="020B0503020204020204" charset="-122"/>
              </a:rPr>
              <a:t>4</a:t>
            </a:r>
            <a:r>
              <a:rPr lang="zh-CN" altLang="en-US" sz="1800">
                <a:latin typeface="微软雅黑" panose="020B0503020204020204" charset="-122"/>
                <a:ea typeface="微软雅黑" panose="020B0503020204020204" charset="-122"/>
              </a:rPr>
              <a:t>）绑卡</a:t>
            </a:r>
            <a:r>
              <a:rPr lang="zh-CN" altLang="en-US" sz="1800">
                <a:latin typeface="微软雅黑" panose="020B0503020204020204" charset="-122"/>
                <a:ea typeface="微软雅黑" panose="020B0503020204020204" charset="-122"/>
                <a:cs typeface="微软雅黑" panose="020B0503020204020204" charset="-122"/>
                <a:sym typeface="+mn-ea"/>
              </a:rPr>
              <a:t>注意事项</a:t>
            </a:r>
          </a:p>
          <a:p>
            <a:pPr marL="0" indent="0" eaLnBrk="1" latinLnBrk="0" hangingPunct="1">
              <a:lnSpc>
                <a:spcPct val="100000"/>
              </a:lnSpc>
              <a:spcBef>
                <a:spcPts val="0"/>
              </a:spcBef>
              <a:spcAft>
                <a:spcPts val="1800"/>
              </a:spcAft>
              <a:buFont typeface="Arial" panose="020B0604020202020204" pitchFamily="34" charset="0"/>
              <a:buNone/>
            </a:pPr>
            <a:endParaRPr lang="zh-CN" altLang="en-US" sz="1800">
              <a:latin typeface="微软雅黑" panose="020B0503020204020204" charset="-122"/>
              <a:ea typeface="微软雅黑" panose="020B0503020204020204" charset="-122"/>
              <a:cs typeface="微软雅黑" panose="020B0503020204020204" charset="-122"/>
              <a:sym typeface="+mn-ea"/>
            </a:endParaRPr>
          </a:p>
        </p:txBody>
      </p:sp>
    </p:spTree>
  </p:cSld>
  <p:clrMapOvr>
    <a:masterClrMapping/>
  </p:clrMapOvr>
  <p:transition spd="med">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5" name="灯片编号占位符 4"/>
          <p:cNvSpPr>
            <a:spLocks noGrp="1"/>
          </p:cNvSpPr>
          <p:nvPr>
            <p:ph type="sldNum" sz="quarter" idx="4294967295"/>
          </p:nvPr>
        </p:nvSpPr>
        <p:spPr>
          <a:xfrm>
            <a:off x="7010400" y="6356350"/>
            <a:ext cx="2133600" cy="365125"/>
          </a:xfrm>
          <a:prstGeom prst="rect">
            <a:avLst/>
          </a:prstGeom>
        </p:spPr>
        <p:txBody>
          <a:bodyPr/>
          <a:lstStyle/>
          <a:p>
            <a:pPr>
              <a:defRPr/>
            </a:pPr>
            <a:fld id="{70AA550D-B2B2-4D5E-8579-6960E95D11EC}" type="slidenum">
              <a:rPr lang="zh-CN" altLang="en-US"/>
              <a:t>21</a:t>
            </a:fld>
            <a:endParaRPr lang="zh-CN" altLang="en-US"/>
          </a:p>
        </p:txBody>
      </p:sp>
      <p:sp>
        <p:nvSpPr>
          <p:cNvPr id="14337" name="文本框 4"/>
          <p:cNvSpPr txBox="1"/>
          <p:nvPr/>
        </p:nvSpPr>
        <p:spPr>
          <a:xfrm>
            <a:off x="245110" y="1069975"/>
            <a:ext cx="8587740" cy="5016758"/>
          </a:xfrm>
          <a:prstGeom prst="rect">
            <a:avLst/>
          </a:prstGeom>
          <a:noFill/>
          <a:ln w="9525">
            <a:noFill/>
          </a:ln>
        </p:spPr>
        <p:txBody>
          <a:bodyPr wrap="square" anchor="t" anchorCtr="0">
            <a:spAutoFit/>
          </a:bodyPr>
          <a:lstStyle/>
          <a:p>
            <a:pPr marL="514350" indent="-514350" eaLnBrk="1" latinLnBrk="0" hangingPunct="1">
              <a:lnSpc>
                <a:spcPct val="100000"/>
              </a:lnSpc>
              <a:spcBef>
                <a:spcPts val="0"/>
              </a:spcBef>
              <a:spcAft>
                <a:spcPts val="2400"/>
              </a:spcAft>
              <a:buFont typeface="Arial" panose="020B0604020202020204" pitchFamily="34" charset="0"/>
              <a:buAutoNum type="arabicPeriod" startAt="3"/>
            </a:pPr>
            <a:r>
              <a:rPr lang="zh-CN" altLang="en-US" sz="2000" dirty="0">
                <a:latin typeface="微软雅黑" panose="020B0503020204020204" charset="-122"/>
                <a:ea typeface="微软雅黑" panose="020B0503020204020204" charset="-122"/>
                <a:cs typeface="微软雅黑" panose="020B0503020204020204" charset="-122"/>
                <a:sym typeface="+mn-ea"/>
              </a:rPr>
              <a:t>作弊：每次测试带</a:t>
            </a:r>
            <a:r>
              <a:rPr lang="zh-CN" altLang="en-US" sz="2000" dirty="0">
                <a:solidFill>
                  <a:srgbClr val="FF0000"/>
                </a:solidFill>
                <a:latin typeface="微软雅黑" panose="020B0503020204020204" charset="-122"/>
                <a:ea typeface="微软雅黑" panose="020B0503020204020204" charset="-122"/>
                <a:cs typeface="微软雅黑" panose="020B0503020204020204" charset="-122"/>
                <a:sym typeface="+mn-ea"/>
              </a:rPr>
              <a:t>校园卡</a:t>
            </a:r>
            <a:r>
              <a:rPr lang="zh-CN" altLang="en-US" sz="2000" dirty="0">
                <a:latin typeface="微软雅黑" panose="020B0503020204020204" charset="-122"/>
                <a:ea typeface="微软雅黑" panose="020B0503020204020204" charset="-122"/>
                <a:cs typeface="微软雅黑" panose="020B0503020204020204" charset="-122"/>
                <a:sym typeface="+mn-ea"/>
              </a:rPr>
              <a:t>和</a:t>
            </a:r>
            <a:r>
              <a:rPr lang="zh-CN" altLang="en-US" sz="2000" dirty="0">
                <a:solidFill>
                  <a:srgbClr val="FF0000"/>
                </a:solidFill>
                <a:latin typeface="微软雅黑" panose="020B0503020204020204" charset="-122"/>
                <a:ea typeface="微软雅黑" panose="020B0503020204020204" charset="-122"/>
                <a:cs typeface="微软雅黑" panose="020B0503020204020204" charset="-122"/>
                <a:sym typeface="+mn-ea"/>
              </a:rPr>
              <a:t>身份证</a:t>
            </a:r>
            <a:r>
              <a:rPr lang="zh-CN" altLang="en-US" sz="2000" dirty="0">
                <a:latin typeface="微软雅黑" panose="020B0503020204020204" charset="-122"/>
                <a:ea typeface="微软雅黑" panose="020B0503020204020204" charset="-122"/>
                <a:cs typeface="微软雅黑" panose="020B0503020204020204" charset="-122"/>
                <a:sym typeface="+mn-ea"/>
              </a:rPr>
              <a:t>或</a:t>
            </a:r>
            <a:r>
              <a:rPr lang="zh-CN" altLang="en-US" sz="2000" dirty="0">
                <a:solidFill>
                  <a:srgbClr val="FF0000"/>
                </a:solidFill>
                <a:latin typeface="微软雅黑" panose="020B0503020204020204" charset="-122"/>
                <a:ea typeface="微软雅黑" panose="020B0503020204020204" charset="-122"/>
                <a:cs typeface="微软雅黑" panose="020B0503020204020204" charset="-122"/>
                <a:sym typeface="+mn-ea"/>
              </a:rPr>
              <a:t>学生证</a:t>
            </a:r>
            <a:r>
              <a:rPr lang="zh-CN" altLang="en-US" sz="2000" dirty="0">
                <a:latin typeface="微软雅黑" panose="020B0503020204020204" charset="-122"/>
                <a:ea typeface="微软雅黑" panose="020B0503020204020204" charset="-122"/>
                <a:cs typeface="微软雅黑" panose="020B0503020204020204" charset="-122"/>
                <a:sym typeface="+mn-ea"/>
              </a:rPr>
              <a:t>，</a:t>
            </a:r>
            <a:r>
              <a:rPr lang="zh-CN" altLang="en-US" sz="2000" dirty="0">
                <a:solidFill>
                  <a:srgbClr val="FF0000"/>
                </a:solidFill>
                <a:latin typeface="微软雅黑" panose="020B0503020204020204" charset="-122"/>
                <a:ea typeface="微软雅黑" panose="020B0503020204020204" charset="-122"/>
                <a:cs typeface="微软雅黑" panose="020B0503020204020204" charset="-122"/>
                <a:sym typeface="+mn-ea"/>
              </a:rPr>
              <a:t>不准顶替</a:t>
            </a:r>
            <a:r>
              <a:rPr lang="zh-CN" altLang="en-US" sz="2000" dirty="0">
                <a:latin typeface="微软雅黑" panose="020B0503020204020204" charset="-122"/>
                <a:ea typeface="微软雅黑" panose="020B0503020204020204" charset="-122"/>
                <a:cs typeface="微软雅黑" panose="020B0503020204020204" charset="-122"/>
                <a:sym typeface="+mn-ea"/>
              </a:rPr>
              <a:t>，一经发现，上报学校，</a:t>
            </a:r>
            <a:r>
              <a:rPr lang="zh-CN" altLang="en-US" sz="2000" dirty="0">
                <a:solidFill>
                  <a:srgbClr val="FF0000"/>
                </a:solidFill>
                <a:latin typeface="微软雅黑" panose="020B0503020204020204" charset="-122"/>
                <a:ea typeface="微软雅黑" panose="020B0503020204020204" charset="-122"/>
                <a:cs typeface="微软雅黑" panose="020B0503020204020204" charset="-122"/>
                <a:sym typeface="+mn-ea"/>
              </a:rPr>
              <a:t>按作弊处理！！！</a:t>
            </a:r>
            <a:endParaRPr lang="zh-CN" altLang="en-US" sz="2000" dirty="0">
              <a:latin typeface="微软雅黑" panose="020B0503020204020204" charset="-122"/>
              <a:ea typeface="微软雅黑" panose="020B0503020204020204" charset="-122"/>
              <a:cs typeface="微软雅黑" panose="020B0503020204020204" charset="-122"/>
            </a:endParaRPr>
          </a:p>
          <a:p>
            <a:pPr marL="514350" indent="-514350" eaLnBrk="1" latinLnBrk="0" hangingPunct="1">
              <a:lnSpc>
                <a:spcPct val="100000"/>
              </a:lnSpc>
              <a:spcBef>
                <a:spcPts val="0"/>
              </a:spcBef>
              <a:spcAft>
                <a:spcPts val="2400"/>
              </a:spcAft>
              <a:buFont typeface="Arial" panose="020B0604020202020204" pitchFamily="34" charset="0"/>
              <a:buAutoNum type="arabicPeriod" startAt="3"/>
            </a:pPr>
            <a:r>
              <a:rPr lang="zh-CN" altLang="en-US" sz="2000" dirty="0">
                <a:latin typeface="微软雅黑" panose="020B0503020204020204" charset="-122"/>
                <a:ea typeface="微软雅黑" panose="020B0503020204020204" charset="-122"/>
                <a:cs typeface="微软雅黑" panose="020B0503020204020204" charset="-122"/>
              </a:rPr>
              <a:t>能量：测试前必须正常饮食，特别是长跑；</a:t>
            </a:r>
          </a:p>
          <a:p>
            <a:pPr marL="514350" indent="-514350" eaLnBrk="1" latinLnBrk="0" hangingPunct="1">
              <a:lnSpc>
                <a:spcPct val="100000"/>
              </a:lnSpc>
              <a:spcBef>
                <a:spcPts val="0"/>
              </a:spcBef>
              <a:spcAft>
                <a:spcPts val="2400"/>
              </a:spcAft>
              <a:buFont typeface="Arial" panose="020B0604020202020204" pitchFamily="34" charset="0"/>
              <a:buAutoNum type="arabicPeriod" startAt="3"/>
            </a:pPr>
            <a:r>
              <a:rPr lang="zh-CN" altLang="en-US" sz="2000" dirty="0">
                <a:latin typeface="微软雅黑" panose="020B0503020204020204" charset="-122"/>
                <a:ea typeface="微软雅黑" panose="020B0503020204020204" charset="-122"/>
                <a:cs typeface="微软雅黑" panose="020B0503020204020204" charset="-122"/>
              </a:rPr>
              <a:t>补测：因实习或个人原因不能按时测试者，后期会通知统一进行补测，不需要办理缓测手续；</a:t>
            </a:r>
          </a:p>
          <a:p>
            <a:pPr marL="514350" indent="-514350">
              <a:spcBef>
                <a:spcPts val="0"/>
              </a:spcBef>
              <a:spcAft>
                <a:spcPts val="2400"/>
              </a:spcAft>
              <a:buFont typeface="Arial" panose="020B0604020202020204" pitchFamily="34" charset="0"/>
              <a:buAutoNum type="arabicPeriod" startAt="3"/>
            </a:pPr>
            <a:r>
              <a:rPr lang="zh-CN" altLang="en-US" sz="2000" dirty="0">
                <a:latin typeface="微软雅黑" panose="020B0503020204020204" charset="-122"/>
                <a:ea typeface="微软雅黑" panose="020B0503020204020204" charset="-122"/>
                <a:cs typeface="微软雅黑" panose="020B0503020204020204" charset="-122"/>
              </a:rPr>
              <a:t>免测：（</a:t>
            </a:r>
            <a:r>
              <a:rPr lang="en-US" altLang="zh-CN" sz="2000" dirty="0">
                <a:latin typeface="微软雅黑" panose="020B0503020204020204" charset="-122"/>
                <a:ea typeface="微软雅黑" panose="020B0503020204020204" charset="-122"/>
                <a:cs typeface="微软雅黑" panose="020B0503020204020204" charset="-122"/>
              </a:rPr>
              <a:t>1</a:t>
            </a:r>
            <a:r>
              <a:rPr lang="zh-CN" altLang="en-US" sz="2000" dirty="0">
                <a:latin typeface="微软雅黑" panose="020B0503020204020204" charset="-122"/>
                <a:ea typeface="微软雅黑" panose="020B0503020204020204" charset="-122"/>
                <a:cs typeface="微软雅黑" panose="020B0503020204020204" charset="-122"/>
              </a:rPr>
              <a:t>）申请免测者（</a:t>
            </a:r>
            <a:r>
              <a:rPr lang="zh-CN" altLang="en-US" sz="2000" dirty="0">
                <a:solidFill>
                  <a:srgbClr val="FF0000"/>
                </a:solidFill>
                <a:latin typeface="微软雅黑" panose="020B0503020204020204" charset="-122"/>
                <a:ea typeface="微软雅黑" panose="020B0503020204020204" charset="-122"/>
                <a:cs typeface="微软雅黑" panose="020B0503020204020204" charset="-122"/>
              </a:rPr>
              <a:t>免测条件由校医院审核确定</a:t>
            </a:r>
            <a:r>
              <a:rPr lang="zh-CN" altLang="en-US" sz="2000" dirty="0">
                <a:latin typeface="微软雅黑" panose="020B0503020204020204" charset="-122"/>
                <a:ea typeface="微软雅黑" panose="020B0503020204020204" charset="-122"/>
                <a:cs typeface="微软雅黑" panose="020B0503020204020204" charset="-122"/>
              </a:rPr>
              <a:t>），填写</a:t>
            </a:r>
            <a:r>
              <a:rPr lang="zh-CN" altLang="en-US" sz="2000" dirty="0">
                <a:solidFill>
                  <a:srgbClr val="FF0000"/>
                </a:solidFill>
                <a:latin typeface="微软雅黑" panose="020B0503020204020204" charset="-122"/>
                <a:ea typeface="微软雅黑" panose="020B0503020204020204" charset="-122"/>
                <a:cs typeface="微软雅黑" panose="020B0503020204020204" charset="-122"/>
              </a:rPr>
              <a:t>免测表</a:t>
            </a:r>
            <a:r>
              <a:rPr lang="zh-CN" altLang="en-US" sz="2000" dirty="0">
                <a:latin typeface="微软雅黑" panose="020B0503020204020204" charset="-122"/>
                <a:ea typeface="微软雅黑" panose="020B0503020204020204" charset="-122"/>
                <a:cs typeface="微软雅黑" panose="020B0503020204020204" charset="-122"/>
              </a:rPr>
              <a:t>（体测</a:t>
            </a:r>
            <a:r>
              <a:rPr lang="en-US" altLang="zh-CN" sz="2000" dirty="0">
                <a:latin typeface="微软雅黑" panose="020B0503020204020204" charset="-122"/>
                <a:ea typeface="微软雅黑" panose="020B0503020204020204" charset="-122"/>
                <a:cs typeface="微软雅黑" panose="020B0503020204020204" charset="-122"/>
              </a:rPr>
              <a:t>QQ</a:t>
            </a:r>
            <a:r>
              <a:rPr lang="zh-CN" altLang="en-US" sz="2000" dirty="0">
                <a:latin typeface="微软雅黑" panose="020B0503020204020204" charset="-122"/>
                <a:ea typeface="微软雅黑" panose="020B0503020204020204" charset="-122"/>
                <a:cs typeface="微软雅黑" panose="020B0503020204020204" charset="-122"/>
              </a:rPr>
              <a:t>群下载），校医院签字盖章</a:t>
            </a:r>
            <a:r>
              <a:rPr lang="zh-CN" altLang="en-US" sz="2000" dirty="0" smtClean="0">
                <a:latin typeface="微软雅黑" panose="020B0503020204020204" charset="-122"/>
                <a:ea typeface="微软雅黑" panose="020B0503020204020204" charset="-122"/>
                <a:cs typeface="微软雅黑" panose="020B0503020204020204" charset="-122"/>
              </a:rPr>
              <a:t>，</a:t>
            </a:r>
            <a:r>
              <a:rPr lang="zh-CN" altLang="en-US" sz="2000" u="sng" dirty="0" smtClean="0">
                <a:solidFill>
                  <a:srgbClr val="FF0000"/>
                </a:solidFill>
                <a:latin typeface="微软雅黑" panose="020B0503020204020204" charset="-122"/>
                <a:ea typeface="微软雅黑" panose="020B0503020204020204" charset="-122"/>
                <a:cs typeface="微软雅黑" panose="020B0503020204020204" charset="-122"/>
              </a:rPr>
              <a:t>辅导员签字</a:t>
            </a:r>
            <a:r>
              <a:rPr lang="zh-CN" altLang="en-US" sz="2000" dirty="0" smtClean="0">
                <a:latin typeface="微软雅黑" panose="020B0503020204020204" charset="-122"/>
                <a:ea typeface="微软雅黑" panose="020B0503020204020204" charset="-122"/>
                <a:cs typeface="微软雅黑" panose="020B0503020204020204" charset="-122"/>
              </a:rPr>
              <a:t>，</a:t>
            </a:r>
            <a:r>
              <a:rPr lang="zh-CN" altLang="zh-CN" sz="2000" dirty="0">
                <a:latin typeface="微软雅黑" panose="020B0503020204020204" charset="-122"/>
                <a:ea typeface="微软雅黑" panose="020B0503020204020204" charset="-122"/>
                <a:cs typeface="微软雅黑" panose="020B0503020204020204" charset="-122"/>
              </a:rPr>
              <a:t>由各班体测负责人收齐后于体测时统一交至体测大厅工作人员或投递至体测大厅中门口</a:t>
            </a:r>
            <a:r>
              <a:rPr lang="zh-CN" altLang="zh-CN" sz="2000" dirty="0">
                <a:solidFill>
                  <a:srgbClr val="FF0000"/>
                </a:solidFill>
                <a:latin typeface="微软雅黑" panose="020B0503020204020204" charset="-122"/>
                <a:ea typeface="微软雅黑" panose="020B0503020204020204" charset="-122"/>
                <a:cs typeface="微软雅黑" panose="020B0503020204020204" charset="-122"/>
              </a:rPr>
              <a:t>免测表收集箱</a:t>
            </a:r>
            <a:r>
              <a:rPr lang="zh-CN" altLang="zh-CN" sz="2000" dirty="0">
                <a:latin typeface="微软雅黑" panose="020B0503020204020204" charset="-122"/>
                <a:ea typeface="微软雅黑" panose="020B0503020204020204" charset="-122"/>
                <a:cs typeface="微软雅黑" panose="020B0503020204020204" charset="-122"/>
              </a:rPr>
              <a:t>内</a:t>
            </a:r>
            <a:r>
              <a:rPr lang="zh-CN" altLang="zh-CN" sz="2000" dirty="0" smtClean="0">
                <a:latin typeface="微软雅黑" panose="020B0503020204020204" charset="-122"/>
                <a:ea typeface="微软雅黑" panose="020B0503020204020204" charset="-122"/>
                <a:cs typeface="微软雅黑" panose="020B0503020204020204" charset="-122"/>
              </a:rPr>
              <a:t>。</a:t>
            </a:r>
            <a:r>
              <a:rPr lang="zh-CN" altLang="en-US" sz="2000" dirty="0" smtClean="0">
                <a:latin typeface="微软雅黑" panose="020B0503020204020204" charset="-122"/>
                <a:ea typeface="微软雅黑" panose="020B0503020204020204" charset="-122"/>
                <a:cs typeface="微软雅黑" panose="020B0503020204020204" charset="-122"/>
              </a:rPr>
              <a:t>（</a:t>
            </a:r>
            <a:r>
              <a:rPr lang="en-US" altLang="zh-CN" sz="2000" dirty="0">
                <a:latin typeface="微软雅黑" panose="020B0503020204020204" charset="-122"/>
                <a:ea typeface="微软雅黑" panose="020B0503020204020204" charset="-122"/>
                <a:cs typeface="微软雅黑" panose="020B0503020204020204" charset="-122"/>
              </a:rPr>
              <a:t>2</a:t>
            </a:r>
            <a:r>
              <a:rPr lang="zh-CN" altLang="en-US" sz="2000" dirty="0">
                <a:latin typeface="微软雅黑" panose="020B0503020204020204" charset="-122"/>
                <a:ea typeface="微软雅黑" panose="020B0503020204020204" charset="-122"/>
                <a:cs typeface="微软雅黑" panose="020B0503020204020204" charset="-122"/>
              </a:rPr>
              <a:t>）扫码填写体测免测</a:t>
            </a:r>
            <a:r>
              <a:rPr lang="zh-CN" altLang="en-US" sz="2000" dirty="0" smtClean="0">
                <a:latin typeface="微软雅黑" panose="020B0503020204020204" charset="-122"/>
                <a:ea typeface="微软雅黑" panose="020B0503020204020204" charset="-122"/>
                <a:cs typeface="微软雅黑" panose="020B0503020204020204" charset="-122"/>
              </a:rPr>
              <a:t>登记表，二者缺一不可。</a:t>
            </a:r>
            <a:endParaRPr lang="zh-CN" altLang="en-US" sz="2000" dirty="0">
              <a:latin typeface="微软雅黑" panose="020B0503020204020204" charset="-122"/>
              <a:ea typeface="微软雅黑" panose="020B0503020204020204" charset="-122"/>
              <a:cs typeface="微软雅黑" panose="020B0503020204020204" charset="-122"/>
            </a:endParaRPr>
          </a:p>
          <a:p>
            <a:pPr marL="514350" indent="-514350" eaLnBrk="1" latinLnBrk="0" hangingPunct="1">
              <a:lnSpc>
                <a:spcPct val="100000"/>
              </a:lnSpc>
              <a:spcBef>
                <a:spcPts val="0"/>
              </a:spcBef>
              <a:spcAft>
                <a:spcPts val="2400"/>
              </a:spcAft>
              <a:buAutoNum type="arabicPeriod" startAt="3"/>
            </a:pPr>
            <a:r>
              <a:rPr lang="zh-CN" altLang="en-US" sz="2000" dirty="0">
                <a:latin typeface="微软雅黑" panose="020B0503020204020204" charset="-122"/>
                <a:ea typeface="微软雅黑" panose="020B0503020204020204" charset="-122"/>
                <a:cs typeface="微软雅黑" panose="020B0503020204020204" charset="-122"/>
              </a:rPr>
              <a:t>要求：测试时注意</a:t>
            </a:r>
            <a:r>
              <a:rPr lang="zh-CN" altLang="en-US" sz="2000" dirty="0">
                <a:solidFill>
                  <a:srgbClr val="FF0000"/>
                </a:solidFill>
                <a:latin typeface="微软雅黑" panose="020B0503020204020204" charset="-122"/>
                <a:ea typeface="微软雅黑" panose="020B0503020204020204" charset="-122"/>
                <a:cs typeface="微软雅黑" panose="020B0503020204020204" charset="-122"/>
              </a:rPr>
              <a:t>保持纪律</a:t>
            </a:r>
            <a:r>
              <a:rPr lang="zh-CN" altLang="en-US" sz="2000" dirty="0">
                <a:latin typeface="微软雅黑" panose="020B0503020204020204" charset="-122"/>
                <a:ea typeface="微软雅黑" panose="020B0503020204020204" charset="-122"/>
                <a:cs typeface="微软雅黑" panose="020B0503020204020204" charset="-122"/>
              </a:rPr>
              <a:t>，维护班级形象。按照工作人员要求及</a:t>
            </a:r>
            <a:r>
              <a:rPr lang="zh-CN" altLang="en-US" sz="2000" dirty="0">
                <a:solidFill>
                  <a:srgbClr val="FF0000"/>
                </a:solidFill>
                <a:latin typeface="微软雅黑" panose="020B0503020204020204" charset="-122"/>
                <a:ea typeface="微软雅黑" panose="020B0503020204020204" charset="-122"/>
                <a:cs typeface="微软雅黑" panose="020B0503020204020204" charset="-122"/>
              </a:rPr>
              <a:t>测试标准</a:t>
            </a:r>
            <a:r>
              <a:rPr lang="zh-CN" altLang="en-US" sz="2000" dirty="0">
                <a:latin typeface="微软雅黑" panose="020B0503020204020204" charset="-122"/>
                <a:ea typeface="微软雅黑" panose="020B0503020204020204" charset="-122"/>
                <a:cs typeface="微软雅黑" panose="020B0503020204020204" charset="-122"/>
              </a:rPr>
              <a:t>测试，不准与工作人员发生冲突，有意见者，学生向班长反映，班长通过</a:t>
            </a:r>
            <a:r>
              <a:rPr lang="en-US" altLang="zh-CN" sz="2000" dirty="0">
                <a:latin typeface="微软雅黑" panose="020B0503020204020204" charset="-122"/>
                <a:ea typeface="微软雅黑" panose="020B0503020204020204" charset="-122"/>
                <a:cs typeface="微软雅黑" panose="020B0503020204020204" charset="-122"/>
              </a:rPr>
              <a:t>QQ</a:t>
            </a:r>
            <a:r>
              <a:rPr lang="zh-CN" altLang="en-US" sz="2000" dirty="0">
                <a:latin typeface="微软雅黑" panose="020B0503020204020204" charset="-122"/>
                <a:ea typeface="微软雅黑" panose="020B0503020204020204" charset="-122"/>
                <a:cs typeface="微软雅黑" panose="020B0503020204020204" charset="-122"/>
              </a:rPr>
              <a:t>群联系我。</a:t>
            </a:r>
          </a:p>
        </p:txBody>
      </p:sp>
    </p:spTree>
  </p:cSld>
  <p:clrMapOvr>
    <a:masterClrMapping/>
  </p:clrMapOvr>
  <p:transition spd="med">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rotWithShape="1">
          <a:blip r:embed="rId4"/>
          <a:stretch>
            <a:fillRect/>
          </a:stretch>
        </a:blipFill>
        <a:effectLst/>
      </p:bgPr>
    </p:bg>
    <p:spTree>
      <p:nvGrpSpPr>
        <p:cNvPr id="1" name=""/>
        <p:cNvGrpSpPr/>
        <p:nvPr/>
      </p:nvGrpSpPr>
      <p:grpSpPr>
        <a:xfrm>
          <a:off x="0" y="0"/>
          <a:ext cx="0" cy="0"/>
          <a:chOff x="0" y="0"/>
          <a:chExt cx="0" cy="0"/>
        </a:xfrm>
      </p:grpSpPr>
      <p:sp>
        <p:nvSpPr>
          <p:cNvPr id="5" name="灯片编号占位符 4"/>
          <p:cNvSpPr>
            <a:spLocks noGrp="1"/>
          </p:cNvSpPr>
          <p:nvPr>
            <p:ph type="sldNum" sz="quarter" idx="4294967295"/>
          </p:nvPr>
        </p:nvSpPr>
        <p:spPr>
          <a:xfrm>
            <a:off x="7010400" y="6356350"/>
            <a:ext cx="2133600" cy="365125"/>
          </a:xfrm>
          <a:prstGeom prst="rect">
            <a:avLst/>
          </a:prstGeom>
        </p:spPr>
        <p:txBody>
          <a:bodyPr/>
          <a:lstStyle/>
          <a:p>
            <a:pPr>
              <a:defRPr/>
            </a:pPr>
            <a:fld id="{70AA550D-B2B2-4D5E-8579-6960E95D11EC}" type="slidenum">
              <a:rPr lang="zh-CN" altLang="en-US"/>
              <a:t>22</a:t>
            </a:fld>
            <a:endParaRPr lang="zh-CN" altLang="en-US"/>
          </a:p>
        </p:txBody>
      </p:sp>
      <p:pic>
        <p:nvPicPr>
          <p:cNvPr id="2" name="图片 1"/>
          <p:cNvPicPr>
            <a:picLocks noChangeAspect="1"/>
          </p:cNvPicPr>
          <p:nvPr/>
        </p:nvPicPr>
        <p:blipFill>
          <a:blip r:embed="rId5"/>
          <a:stretch>
            <a:fillRect/>
          </a:stretch>
        </p:blipFill>
        <p:spPr>
          <a:xfrm>
            <a:off x="5054266" y="908720"/>
            <a:ext cx="4019048" cy="4304762"/>
          </a:xfrm>
          <a:prstGeom prst="rect">
            <a:avLst/>
          </a:prstGeom>
        </p:spPr>
      </p:pic>
      <p:pic>
        <p:nvPicPr>
          <p:cNvPr id="3" name="图片 2"/>
          <p:cNvPicPr>
            <a:picLocks noChangeAspect="1"/>
          </p:cNvPicPr>
          <p:nvPr/>
        </p:nvPicPr>
        <p:blipFill>
          <a:blip r:embed="rId6"/>
          <a:stretch>
            <a:fillRect/>
          </a:stretch>
        </p:blipFill>
        <p:spPr>
          <a:xfrm>
            <a:off x="539552" y="661831"/>
            <a:ext cx="4228571" cy="6142857"/>
          </a:xfrm>
          <a:prstGeom prst="rect">
            <a:avLst/>
          </a:prstGeom>
        </p:spPr>
      </p:pic>
      <p:sp>
        <p:nvSpPr>
          <p:cNvPr id="11" name="椭圆 10"/>
          <p:cNvSpPr/>
          <p:nvPr/>
        </p:nvSpPr>
        <p:spPr>
          <a:xfrm>
            <a:off x="3222041" y="3449353"/>
            <a:ext cx="935990" cy="287655"/>
          </a:xfrm>
          <a:prstGeom prst="ellipse">
            <a:avLst/>
          </a:prstGeom>
          <a:noFill/>
          <a:ln>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2" name="椭圆 11"/>
          <p:cNvSpPr/>
          <p:nvPr>
            <p:custDataLst>
              <p:tags r:id="rId1"/>
            </p:custDataLst>
          </p:nvPr>
        </p:nvSpPr>
        <p:spPr>
          <a:xfrm>
            <a:off x="3222041" y="4449927"/>
            <a:ext cx="935990" cy="287655"/>
          </a:xfrm>
          <a:prstGeom prst="ellipse">
            <a:avLst/>
          </a:prstGeom>
          <a:noFill/>
          <a:ln>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3" name="椭圆 12"/>
          <p:cNvSpPr/>
          <p:nvPr>
            <p:custDataLst>
              <p:tags r:id="rId2"/>
            </p:custDataLst>
          </p:nvPr>
        </p:nvSpPr>
        <p:spPr>
          <a:xfrm>
            <a:off x="1586063" y="4443076"/>
            <a:ext cx="935990" cy="287655"/>
          </a:xfrm>
          <a:prstGeom prst="ellipse">
            <a:avLst/>
          </a:prstGeom>
          <a:noFill/>
          <a:ln>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4" name="椭圆 13"/>
          <p:cNvSpPr/>
          <p:nvPr/>
        </p:nvSpPr>
        <p:spPr>
          <a:xfrm>
            <a:off x="3203848" y="3823159"/>
            <a:ext cx="935990" cy="287655"/>
          </a:xfrm>
          <a:prstGeom prst="ellipse">
            <a:avLst/>
          </a:prstGeom>
          <a:noFill/>
          <a:ln>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5" name="矩形标注 14"/>
          <p:cNvSpPr/>
          <p:nvPr/>
        </p:nvSpPr>
        <p:spPr>
          <a:xfrm>
            <a:off x="3923928" y="77525"/>
            <a:ext cx="5058596" cy="584306"/>
          </a:xfrm>
          <a:prstGeom prst="wedgeRectCallout">
            <a:avLst>
              <a:gd name="adj1" fmla="val -79563"/>
              <a:gd name="adj2" fmla="val 69637"/>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zh-CN" sz="1400" b="1" dirty="0">
                <a:solidFill>
                  <a:srgbClr val="FF0000"/>
                </a:solidFill>
              </a:rPr>
              <a:t>注：该申请表由各班体测负责人收齐后于体测时统一交至体测大厅工作人员或投递至体测大厅中门口免测表收集箱内。</a:t>
            </a:r>
            <a:endParaRPr lang="zh-CN" altLang="zh-CN" sz="1400" dirty="0">
              <a:solidFill>
                <a:srgbClr val="FF0000"/>
              </a:solidFill>
            </a:endParaRPr>
          </a:p>
        </p:txBody>
      </p:sp>
    </p:spTree>
  </p:cSld>
  <p:clrMapOvr>
    <a:masterClrMapping/>
  </p:clrMapOvr>
  <p:transition spd="med">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5" name="灯片编号占位符 4"/>
          <p:cNvSpPr>
            <a:spLocks noGrp="1"/>
          </p:cNvSpPr>
          <p:nvPr>
            <p:ph type="sldNum" sz="quarter" idx="12"/>
          </p:nvPr>
        </p:nvSpPr>
        <p:spPr/>
        <p:txBody>
          <a:bodyPr/>
          <a:lstStyle/>
          <a:p>
            <a:pPr>
              <a:defRPr/>
            </a:pPr>
            <a:fld id="{63059E46-943A-4A44-9176-CFE9E762BF60}" type="slidenum">
              <a:rPr lang="zh-CN" altLang="en-US"/>
              <a:t>23</a:t>
            </a:fld>
            <a:endParaRPr lang="zh-CN" altLang="en-US"/>
          </a:p>
        </p:txBody>
      </p:sp>
      <p:sp>
        <p:nvSpPr>
          <p:cNvPr id="16385" name="标题 1"/>
          <p:cNvSpPr>
            <a:spLocks noGrp="1"/>
          </p:cNvSpPr>
          <p:nvPr>
            <p:ph type="title"/>
          </p:nvPr>
        </p:nvSpPr>
        <p:spPr bwMode="auto">
          <a:xfrm>
            <a:off x="481965" y="2061210"/>
            <a:ext cx="8231505" cy="1322070"/>
          </a:xfrm>
          <a:noFill/>
          <a:ln w="9525">
            <a:noFill/>
            <a:bevel/>
          </a:ln>
        </p:spPr>
        <p:txBody>
          <a:bodyPr wrap="square" anchor="ctr" anchorCtr="0">
            <a:spAutoFit/>
          </a:bodyPr>
          <a:lstStyle/>
          <a:p>
            <a:pPr lvl="0" algn="ctr" eaLnBrk="1" hangingPunct="1">
              <a:buClrTx/>
              <a:buSzTx/>
              <a:buFontTx/>
            </a:pPr>
            <a:r>
              <a:rPr lang="zh-CN" sz="4000" b="1" dirty="0">
                <a:solidFill>
                  <a:srgbClr val="002B98"/>
                </a:solidFill>
                <a:latin typeface="华文新魏" panose="02010800040101010101" charset="-122"/>
                <a:ea typeface="华文新魏" panose="02010800040101010101" charset="-122"/>
                <a:cs typeface="华文新魏" panose="02010800040101010101" charset="-122"/>
                <a:sym typeface="+mn-ea"/>
              </a:rPr>
              <a:t>预祝同学们取得优异成绩，</a:t>
            </a:r>
            <a:br>
              <a:rPr lang="zh-CN" sz="4000" b="1" dirty="0">
                <a:solidFill>
                  <a:srgbClr val="002B98"/>
                </a:solidFill>
                <a:latin typeface="华文新魏" panose="02010800040101010101" charset="-122"/>
                <a:ea typeface="华文新魏" panose="02010800040101010101" charset="-122"/>
                <a:cs typeface="华文新魏" panose="02010800040101010101" charset="-122"/>
                <a:sym typeface="+mn-ea"/>
              </a:rPr>
            </a:br>
            <a:r>
              <a:rPr lang="zh-CN" sz="4000" b="1" dirty="0">
                <a:solidFill>
                  <a:srgbClr val="002B98"/>
                </a:solidFill>
                <a:latin typeface="华文新魏" panose="02010800040101010101" charset="-122"/>
                <a:ea typeface="华文新魏" panose="02010800040101010101" charset="-122"/>
                <a:cs typeface="华文新魏" panose="02010800040101010101" charset="-122"/>
                <a:sym typeface="+mn-ea"/>
              </a:rPr>
              <a:t>为建设体育强国贡献青春力量！</a:t>
            </a:r>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KSO_WPP_MARK_KEY" val="7268c658-1dcf-4e8d-962f-e8f99bd56694"/>
  <p:tag name="COMMONDATA" val="eyJoZGlkIjoiODllNjViZjExMzdkYTIyNTkxYjE3Y2MwMGVlYzVkNzUifQ=="/>
</p:tagLst>
</file>

<file path=ppt/tags/tag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5.xml><?xml version="1.0" encoding="utf-8"?>
<p:tagLst xmlns:a="http://schemas.openxmlformats.org/drawingml/2006/main" xmlns:r="http://schemas.openxmlformats.org/officeDocument/2006/relationships" xmlns:p="http://schemas.openxmlformats.org/presentationml/2006/main">
  <p:tag name="KSO_WM_BEAUTIFY_FLAG" val=""/>
</p:tagLst>
</file>

<file path=ppt/theme/theme1.xml><?xml version="1.0" encoding="utf-8"?>
<a:theme xmlns:a="http://schemas.openxmlformats.org/drawingml/2006/main" name="杨利琛">
  <a:themeElements>
    <a:clrScheme name="流畅">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跋涉">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自定义设计方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TotalTime>
  <Words>1178</Words>
  <Application>Microsoft Office PowerPoint</Application>
  <PresentationFormat>全屏显示(4:3)</PresentationFormat>
  <Paragraphs>133</Paragraphs>
  <Slides>23</Slides>
  <Notes>0</Notes>
  <HiddenSlides>0</HiddenSlides>
  <MMClips>0</MMClips>
  <ScaleCrop>false</ScaleCrop>
  <HeadingPairs>
    <vt:vector size="6" baseType="variant">
      <vt:variant>
        <vt:lpstr>已用的字体</vt:lpstr>
      </vt:variant>
      <vt:variant>
        <vt:i4>8</vt:i4>
      </vt:variant>
      <vt:variant>
        <vt:lpstr>主题</vt:lpstr>
      </vt:variant>
      <vt:variant>
        <vt:i4>2</vt:i4>
      </vt:variant>
      <vt:variant>
        <vt:lpstr>幻灯片标题</vt:lpstr>
      </vt:variant>
      <vt:variant>
        <vt:i4>23</vt:i4>
      </vt:variant>
    </vt:vector>
  </HeadingPairs>
  <TitlesOfParts>
    <vt:vector size="33" baseType="lpstr">
      <vt:lpstr>仿宋_GB2312</vt:lpstr>
      <vt:lpstr>黑体</vt:lpstr>
      <vt:lpstr>华文新魏</vt:lpstr>
      <vt:lpstr>宋体</vt:lpstr>
      <vt:lpstr>微软雅黑</vt:lpstr>
      <vt:lpstr>Arial</vt:lpstr>
      <vt:lpstr>Calibri</vt:lpstr>
      <vt:lpstr>Times New Roman</vt:lpstr>
      <vt:lpstr>杨利琛</vt:lpstr>
      <vt:lpstr>1_自定义设计方案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预祝同学们取得优异成绩， 为建设体育强国贡献青春力量！</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杨利琛</dc:creator>
  <cp:lastModifiedBy>admin</cp:lastModifiedBy>
  <cp:revision>1036</cp:revision>
  <dcterms:created xsi:type="dcterms:W3CDTF">2011-12-06T06:29:00Z</dcterms:created>
  <dcterms:modified xsi:type="dcterms:W3CDTF">2024-04-25T06:05:48Z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2052-12.1.0.15712</vt:lpwstr>
  </property>
  <property fmtid="{D5CDD505-2E9C-101B-9397-08002B2CF9AE}" pid="3" name="ICV">
    <vt:lpwstr>E12BDD567678448A825A037431C30938</vt:lpwstr>
  </property>
</Properties>
</file>